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1" r:id="rId5"/>
    <p:sldId id="263" r:id="rId6"/>
    <p:sldId id="262" r:id="rId7"/>
    <p:sldId id="264" r:id="rId8"/>
    <p:sldId id="265" r:id="rId9"/>
    <p:sldId id="266" r:id="rId10"/>
    <p:sldId id="267" r:id="rId11"/>
    <p:sldId id="268" r:id="rId12"/>
    <p:sldId id="269" r:id="rId13"/>
    <p:sldId id="270" r:id="rId14"/>
    <p:sldId id="271" r:id="rId15"/>
    <p:sldId id="276" r:id="rId16"/>
    <p:sldId id="281" r:id="rId17"/>
    <p:sldId id="274" r:id="rId18"/>
    <p:sldId id="273" r:id="rId19"/>
    <p:sldId id="272" r:id="rId20"/>
    <p:sldId id="278" r:id="rId21"/>
    <p:sldId id="280" r:id="rId22"/>
    <p:sldId id="279" r:id="rId23"/>
    <p:sldId id="275" r:id="rId2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29E7CA-98A3-4257-BD38-435C0ACFDFE7}" v="603" dt="2021-04-21T09:42:13.8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4" d="100"/>
          <a:sy n="64" d="100"/>
        </p:scale>
        <p:origin x="1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Wang" userId="089d73b8-785c-4012-b931-81c632b6c9c7" providerId="ADAL" clId="{025DB095-BD76-41C2-83C5-4F219DF2B01E}"/>
    <pc:docChg chg="undo custSel addSld modSld">
      <pc:chgData name="Sanders Wang" userId="089d73b8-785c-4012-b931-81c632b6c9c7" providerId="ADAL" clId="{025DB095-BD76-41C2-83C5-4F219DF2B01E}" dt="2021-03-31T09:31:49.946" v="2058" actId="14100"/>
      <pc:docMkLst>
        <pc:docMk/>
      </pc:docMkLst>
      <pc:sldChg chg="addSp delSp modSp mod">
        <pc:chgData name="Sanders Wang" userId="089d73b8-785c-4012-b931-81c632b6c9c7" providerId="ADAL" clId="{025DB095-BD76-41C2-83C5-4F219DF2B01E}" dt="2021-03-31T08:50:10.276" v="1751" actId="1076"/>
        <pc:sldMkLst>
          <pc:docMk/>
          <pc:sldMk cId="3663291031" sldId="257"/>
        </pc:sldMkLst>
        <pc:spChg chg="mod">
          <ac:chgData name="Sanders Wang" userId="089d73b8-785c-4012-b931-81c632b6c9c7" providerId="ADAL" clId="{025DB095-BD76-41C2-83C5-4F219DF2B01E}" dt="2021-03-30T14:24:54.707" v="1" actId="1076"/>
          <ac:spMkLst>
            <pc:docMk/>
            <pc:sldMk cId="3663291031" sldId="257"/>
            <ac:spMk id="2" creationId="{F485CC7B-BD75-47D4-8396-2033D2BAE6CB}"/>
          </ac:spMkLst>
        </pc:spChg>
        <pc:spChg chg="mod">
          <ac:chgData name="Sanders Wang" userId="089d73b8-785c-4012-b931-81c632b6c9c7" providerId="ADAL" clId="{025DB095-BD76-41C2-83C5-4F219DF2B01E}" dt="2021-03-30T14:24:54.707" v="1" actId="1076"/>
          <ac:spMkLst>
            <pc:docMk/>
            <pc:sldMk cId="3663291031" sldId="257"/>
            <ac:spMk id="3" creationId="{D6B9D269-FAA3-420E-81D0-78FFD8FFDD04}"/>
          </ac:spMkLst>
        </pc:spChg>
        <pc:spChg chg="mod">
          <ac:chgData name="Sanders Wang" userId="089d73b8-785c-4012-b931-81c632b6c9c7" providerId="ADAL" clId="{025DB095-BD76-41C2-83C5-4F219DF2B01E}" dt="2021-03-30T14:24:54.707" v="1" actId="1076"/>
          <ac:spMkLst>
            <pc:docMk/>
            <pc:sldMk cId="3663291031" sldId="257"/>
            <ac:spMk id="4" creationId="{4B845BF9-2ED6-4619-8E35-1E32C1F0FB32}"/>
          </ac:spMkLst>
        </pc:spChg>
        <pc:spChg chg="add mod">
          <ac:chgData name="Sanders Wang" userId="089d73b8-785c-4012-b931-81c632b6c9c7" providerId="ADAL" clId="{025DB095-BD76-41C2-83C5-4F219DF2B01E}" dt="2021-03-30T16:55:20.046" v="134" actId="20577"/>
          <ac:spMkLst>
            <pc:docMk/>
            <pc:sldMk cId="3663291031" sldId="257"/>
            <ac:spMk id="47" creationId="{4B8A9ADD-14C5-46C3-8B8D-B04F5FF54D93}"/>
          </ac:spMkLst>
        </pc:spChg>
        <pc:spChg chg="add mod">
          <ac:chgData name="Sanders Wang" userId="089d73b8-785c-4012-b931-81c632b6c9c7" providerId="ADAL" clId="{025DB095-BD76-41C2-83C5-4F219DF2B01E}" dt="2021-03-30T16:55:17.167" v="132" actId="20577"/>
          <ac:spMkLst>
            <pc:docMk/>
            <pc:sldMk cId="3663291031" sldId="257"/>
            <ac:spMk id="48" creationId="{E810D48D-6FAB-4E17-95D2-759611667A8E}"/>
          </ac:spMkLst>
        </pc:spChg>
        <pc:spChg chg="add mod">
          <ac:chgData name="Sanders Wang" userId="089d73b8-785c-4012-b931-81c632b6c9c7" providerId="ADAL" clId="{025DB095-BD76-41C2-83C5-4F219DF2B01E}" dt="2021-03-30T16:55:14.185" v="130" actId="20577"/>
          <ac:spMkLst>
            <pc:docMk/>
            <pc:sldMk cId="3663291031" sldId="257"/>
            <ac:spMk id="49" creationId="{A21455EE-F368-480C-AB27-1B5387F5F386}"/>
          </ac:spMkLst>
        </pc:spChg>
        <pc:spChg chg="add mod">
          <ac:chgData name="Sanders Wang" userId="089d73b8-785c-4012-b931-81c632b6c9c7" providerId="ADAL" clId="{025DB095-BD76-41C2-83C5-4F219DF2B01E}" dt="2021-03-30T16:55:10.788" v="128" actId="20577"/>
          <ac:spMkLst>
            <pc:docMk/>
            <pc:sldMk cId="3663291031" sldId="257"/>
            <ac:spMk id="50" creationId="{662559EA-0D81-405F-B5DB-D9EAC2981A73}"/>
          </ac:spMkLst>
        </pc:spChg>
        <pc:spChg chg="add mod">
          <ac:chgData name="Sanders Wang" userId="089d73b8-785c-4012-b931-81c632b6c9c7" providerId="ADAL" clId="{025DB095-BD76-41C2-83C5-4F219DF2B01E}" dt="2021-03-30T16:55:07.393" v="126" actId="20577"/>
          <ac:spMkLst>
            <pc:docMk/>
            <pc:sldMk cId="3663291031" sldId="257"/>
            <ac:spMk id="51" creationId="{4F4EE31F-B9C2-4241-B63A-C39164FACDFE}"/>
          </ac:spMkLst>
        </pc:spChg>
        <pc:spChg chg="add mod">
          <ac:chgData name="Sanders Wang" userId="089d73b8-785c-4012-b931-81c632b6c9c7" providerId="ADAL" clId="{025DB095-BD76-41C2-83C5-4F219DF2B01E}" dt="2021-03-30T16:58:10.156" v="147" actId="14100"/>
          <ac:spMkLst>
            <pc:docMk/>
            <pc:sldMk cId="3663291031" sldId="257"/>
            <ac:spMk id="52" creationId="{570017E7-755B-410A-8FB0-CD8DF9C0568F}"/>
          </ac:spMkLst>
        </pc:spChg>
        <pc:spChg chg="add mod">
          <ac:chgData name="Sanders Wang" userId="089d73b8-785c-4012-b931-81c632b6c9c7" providerId="ADAL" clId="{025DB095-BD76-41C2-83C5-4F219DF2B01E}" dt="2021-03-30T16:58:01.668" v="146" actId="14100"/>
          <ac:spMkLst>
            <pc:docMk/>
            <pc:sldMk cId="3663291031" sldId="257"/>
            <ac:spMk id="53" creationId="{DF3D6318-B346-4100-AD71-5BA880F21936}"/>
          </ac:spMkLst>
        </pc:spChg>
        <pc:spChg chg="add mod">
          <ac:chgData name="Sanders Wang" userId="089d73b8-785c-4012-b931-81c632b6c9c7" providerId="ADAL" clId="{025DB095-BD76-41C2-83C5-4F219DF2B01E}" dt="2021-03-30T17:06:35.153" v="195" actId="20577"/>
          <ac:spMkLst>
            <pc:docMk/>
            <pc:sldMk cId="3663291031" sldId="257"/>
            <ac:spMk id="68" creationId="{56C4061B-6766-45AC-ADDE-F0F57367E6A9}"/>
          </ac:spMkLst>
        </pc:spChg>
        <pc:spChg chg="add mod">
          <ac:chgData name="Sanders Wang" userId="089d73b8-785c-4012-b931-81c632b6c9c7" providerId="ADAL" clId="{025DB095-BD76-41C2-83C5-4F219DF2B01E}" dt="2021-03-30T17:11:16.382" v="198" actId="1076"/>
          <ac:spMkLst>
            <pc:docMk/>
            <pc:sldMk cId="3663291031" sldId="257"/>
            <ac:spMk id="70" creationId="{1BEB147B-184F-4BDA-BD5B-9F7CF650CC18}"/>
          </ac:spMkLst>
        </pc:spChg>
        <pc:spChg chg="add mod">
          <ac:chgData name="Sanders Wang" userId="089d73b8-785c-4012-b931-81c632b6c9c7" providerId="ADAL" clId="{025DB095-BD76-41C2-83C5-4F219DF2B01E}" dt="2021-03-30T17:13:57.572" v="240" actId="1076"/>
          <ac:spMkLst>
            <pc:docMk/>
            <pc:sldMk cId="3663291031" sldId="257"/>
            <ac:spMk id="105" creationId="{E2200DEB-4150-4074-B696-ECF3297BF7C9}"/>
          </ac:spMkLst>
        </pc:spChg>
        <pc:spChg chg="add mod">
          <ac:chgData name="Sanders Wang" userId="089d73b8-785c-4012-b931-81c632b6c9c7" providerId="ADAL" clId="{025DB095-BD76-41C2-83C5-4F219DF2B01E}" dt="2021-03-30T17:16:19.288" v="279" actId="6549"/>
          <ac:spMkLst>
            <pc:docMk/>
            <pc:sldMk cId="3663291031" sldId="257"/>
            <ac:spMk id="106" creationId="{384141A6-EA88-43FF-BA20-3BA76A007F60}"/>
          </ac:spMkLst>
        </pc:spChg>
        <pc:spChg chg="add del mod">
          <ac:chgData name="Sanders Wang" userId="089d73b8-785c-4012-b931-81c632b6c9c7" providerId="ADAL" clId="{025DB095-BD76-41C2-83C5-4F219DF2B01E}" dt="2021-03-30T17:17:32.010" v="282" actId="478"/>
          <ac:spMkLst>
            <pc:docMk/>
            <pc:sldMk cId="3663291031" sldId="257"/>
            <ac:spMk id="109" creationId="{F618846C-2F45-449B-B489-7D6AF29343EF}"/>
          </ac:spMkLst>
        </pc:spChg>
        <pc:picChg chg="add mod">
          <ac:chgData name="Sanders Wang" userId="089d73b8-785c-4012-b931-81c632b6c9c7" providerId="ADAL" clId="{025DB095-BD76-41C2-83C5-4F219DF2B01E}" dt="2021-03-30T16:50:50.385" v="63" actId="1036"/>
          <ac:picMkLst>
            <pc:docMk/>
            <pc:sldMk cId="3663291031" sldId="257"/>
            <ac:picMk id="5" creationId="{4C21F6C3-A185-42FA-8ADA-9CDDD9454DAA}"/>
          </ac:picMkLst>
        </pc:picChg>
        <pc:picChg chg="add mod">
          <ac:chgData name="Sanders Wang" userId="089d73b8-785c-4012-b931-81c632b6c9c7" providerId="ADAL" clId="{025DB095-BD76-41C2-83C5-4F219DF2B01E}" dt="2021-03-30T16:50:50.385" v="63" actId="1036"/>
          <ac:picMkLst>
            <pc:docMk/>
            <pc:sldMk cId="3663291031" sldId="257"/>
            <ac:picMk id="6" creationId="{79033848-B280-499B-955C-BD13AB73ECE5}"/>
          </ac:picMkLst>
        </pc:picChg>
        <pc:picChg chg="add mod">
          <ac:chgData name="Sanders Wang" userId="089d73b8-785c-4012-b931-81c632b6c9c7" providerId="ADAL" clId="{025DB095-BD76-41C2-83C5-4F219DF2B01E}" dt="2021-03-30T16:45:19.170" v="28" actId="1076"/>
          <ac:picMkLst>
            <pc:docMk/>
            <pc:sldMk cId="3663291031" sldId="257"/>
            <ac:picMk id="7" creationId="{0C776B22-3AAD-4078-9481-459491F301D3}"/>
          </ac:picMkLst>
        </pc:picChg>
        <pc:picChg chg="add mod">
          <ac:chgData name="Sanders Wang" userId="089d73b8-785c-4012-b931-81c632b6c9c7" providerId="ADAL" clId="{025DB095-BD76-41C2-83C5-4F219DF2B01E}" dt="2021-03-30T16:51:44.466" v="68" actId="1076"/>
          <ac:picMkLst>
            <pc:docMk/>
            <pc:sldMk cId="3663291031" sldId="257"/>
            <ac:picMk id="8" creationId="{F51A26C2-2448-4C27-8502-22C98C490723}"/>
          </ac:picMkLst>
        </pc:picChg>
        <pc:picChg chg="add mod">
          <ac:chgData name="Sanders Wang" userId="089d73b8-785c-4012-b931-81c632b6c9c7" providerId="ADAL" clId="{025DB095-BD76-41C2-83C5-4F219DF2B01E}" dt="2021-03-30T16:46:21.447" v="36" actId="1076"/>
          <ac:picMkLst>
            <pc:docMk/>
            <pc:sldMk cId="3663291031" sldId="257"/>
            <ac:picMk id="9" creationId="{DD4C2477-653F-474C-8F4B-E02DCD9C1CC4}"/>
          </ac:picMkLst>
        </pc:picChg>
        <pc:picChg chg="add mod">
          <ac:chgData name="Sanders Wang" userId="089d73b8-785c-4012-b931-81c632b6c9c7" providerId="ADAL" clId="{025DB095-BD76-41C2-83C5-4F219DF2B01E}" dt="2021-03-31T07:47:39.637" v="1264" actId="1076"/>
          <ac:picMkLst>
            <pc:docMk/>
            <pc:sldMk cId="3663291031" sldId="257"/>
            <ac:picMk id="13" creationId="{AFBF3CC7-36FF-43C9-AD71-1E715A815989}"/>
          </ac:picMkLst>
        </pc:picChg>
        <pc:picChg chg="add mod">
          <ac:chgData name="Sanders Wang" userId="089d73b8-785c-4012-b931-81c632b6c9c7" providerId="ADAL" clId="{025DB095-BD76-41C2-83C5-4F219DF2B01E}" dt="2021-03-31T06:48:50.418" v="1023" actId="14100"/>
          <ac:picMkLst>
            <pc:docMk/>
            <pc:sldMk cId="3663291031" sldId="257"/>
            <ac:picMk id="40" creationId="{18C95774-1CD8-4FA5-8DBB-36C7185303EB}"/>
          </ac:picMkLst>
        </pc:picChg>
        <pc:picChg chg="add mod">
          <ac:chgData name="Sanders Wang" userId="089d73b8-785c-4012-b931-81c632b6c9c7" providerId="ADAL" clId="{025DB095-BD76-41C2-83C5-4F219DF2B01E}" dt="2021-03-31T07:47:46.636" v="1265" actId="1076"/>
          <ac:picMkLst>
            <pc:docMk/>
            <pc:sldMk cId="3663291031" sldId="257"/>
            <ac:picMk id="44" creationId="{D56EAAB8-058D-453B-8094-5B9925E784F7}"/>
          </ac:picMkLst>
        </pc:picChg>
        <pc:picChg chg="add mod">
          <ac:chgData name="Sanders Wang" userId="089d73b8-785c-4012-b931-81c632b6c9c7" providerId="ADAL" clId="{025DB095-BD76-41C2-83C5-4F219DF2B01E}" dt="2021-03-31T07:47:49.860" v="1266" actId="1076"/>
          <ac:picMkLst>
            <pc:docMk/>
            <pc:sldMk cId="3663291031" sldId="257"/>
            <ac:picMk id="45" creationId="{758B5FB2-61B2-44A1-9A20-C3A6B10C36BB}"/>
          </ac:picMkLst>
        </pc:picChg>
        <pc:picChg chg="add mod">
          <ac:chgData name="Sanders Wang" userId="089d73b8-785c-4012-b931-81c632b6c9c7" providerId="ADAL" clId="{025DB095-BD76-41C2-83C5-4F219DF2B01E}" dt="2021-03-31T08:50:10.276" v="1751" actId="1076"/>
          <ac:picMkLst>
            <pc:docMk/>
            <pc:sldMk cId="3663291031" sldId="257"/>
            <ac:picMk id="54" creationId="{929041F7-566C-485A-8D8E-64F9871A6AFA}"/>
          </ac:picMkLst>
        </pc:picChg>
        <pc:picChg chg="add mod">
          <ac:chgData name="Sanders Wang" userId="089d73b8-785c-4012-b931-81c632b6c9c7" providerId="ADAL" clId="{025DB095-BD76-41C2-83C5-4F219DF2B01E}" dt="2021-03-30T17:01:18.754" v="161" actId="1076"/>
          <ac:picMkLst>
            <pc:docMk/>
            <pc:sldMk cId="3663291031" sldId="257"/>
            <ac:picMk id="55" creationId="{1D686E63-9235-4022-9010-9AAF83B9B564}"/>
          </ac:picMkLst>
        </pc:picChg>
        <pc:picChg chg="add mod">
          <ac:chgData name="Sanders Wang" userId="089d73b8-785c-4012-b931-81c632b6c9c7" providerId="ADAL" clId="{025DB095-BD76-41C2-83C5-4F219DF2B01E}" dt="2021-03-31T06:53:16.513" v="1037" actId="1076"/>
          <ac:picMkLst>
            <pc:docMk/>
            <pc:sldMk cId="3663291031" sldId="257"/>
            <ac:picMk id="56" creationId="{662317A5-8055-4427-B730-CBD28D3D170C}"/>
          </ac:picMkLst>
        </pc:picChg>
        <pc:picChg chg="add mod">
          <ac:chgData name="Sanders Wang" userId="089d73b8-785c-4012-b931-81c632b6c9c7" providerId="ADAL" clId="{025DB095-BD76-41C2-83C5-4F219DF2B01E}" dt="2021-03-30T17:00:43.955" v="157" actId="1076"/>
          <ac:picMkLst>
            <pc:docMk/>
            <pc:sldMk cId="3663291031" sldId="257"/>
            <ac:picMk id="57" creationId="{DC04BE18-8FE0-4051-817F-2959D86BCE8A}"/>
          </ac:picMkLst>
        </pc:picChg>
        <pc:picChg chg="add mod">
          <ac:chgData name="Sanders Wang" userId="089d73b8-785c-4012-b931-81c632b6c9c7" providerId="ADAL" clId="{025DB095-BD76-41C2-83C5-4F219DF2B01E}" dt="2021-03-30T17:01:14.383" v="160" actId="1076"/>
          <ac:picMkLst>
            <pc:docMk/>
            <pc:sldMk cId="3663291031" sldId="257"/>
            <ac:picMk id="59" creationId="{A457E026-8EC9-401E-95A9-F46A02681C32}"/>
          </ac:picMkLst>
        </pc:picChg>
        <pc:picChg chg="add mod">
          <ac:chgData name="Sanders Wang" userId="089d73b8-785c-4012-b931-81c632b6c9c7" providerId="ADAL" clId="{025DB095-BD76-41C2-83C5-4F219DF2B01E}" dt="2021-03-30T17:02:30.853" v="166" actId="1076"/>
          <ac:picMkLst>
            <pc:docMk/>
            <pc:sldMk cId="3663291031" sldId="257"/>
            <ac:picMk id="61" creationId="{9C14CFCB-8027-4385-9AD1-2143019C7255}"/>
          </ac:picMkLst>
        </pc:picChg>
        <pc:picChg chg="add mod">
          <ac:chgData name="Sanders Wang" userId="089d73b8-785c-4012-b931-81c632b6c9c7" providerId="ADAL" clId="{025DB095-BD76-41C2-83C5-4F219DF2B01E}" dt="2021-03-30T17:03:32.872" v="173" actId="1076"/>
          <ac:picMkLst>
            <pc:docMk/>
            <pc:sldMk cId="3663291031" sldId="257"/>
            <ac:picMk id="63" creationId="{47572EBC-5E0D-4935-ABDE-73AF6643622E}"/>
          </ac:picMkLst>
        </pc:picChg>
        <pc:picChg chg="add mod">
          <ac:chgData name="Sanders Wang" userId="089d73b8-785c-4012-b931-81c632b6c9c7" providerId="ADAL" clId="{025DB095-BD76-41C2-83C5-4F219DF2B01E}" dt="2021-03-31T07:38:26.299" v="1236" actId="1076"/>
          <ac:picMkLst>
            <pc:docMk/>
            <pc:sldMk cId="3663291031" sldId="257"/>
            <ac:picMk id="65" creationId="{2D9C1E8D-4EC5-4727-ABC8-FADB4D1F8EE2}"/>
          </ac:picMkLst>
        </pc:picChg>
        <pc:picChg chg="add mod">
          <ac:chgData name="Sanders Wang" userId="089d73b8-785c-4012-b931-81c632b6c9c7" providerId="ADAL" clId="{025DB095-BD76-41C2-83C5-4F219DF2B01E}" dt="2021-03-31T07:38:24.294" v="1235" actId="1076"/>
          <ac:picMkLst>
            <pc:docMk/>
            <pc:sldMk cId="3663291031" sldId="257"/>
            <ac:picMk id="66" creationId="{E1D8E635-61DF-4B22-88F6-E8D12C2D6447}"/>
          </ac:picMkLst>
        </pc:picChg>
        <pc:picChg chg="add mod">
          <ac:chgData name="Sanders Wang" userId="089d73b8-785c-4012-b931-81c632b6c9c7" providerId="ADAL" clId="{025DB095-BD76-41C2-83C5-4F219DF2B01E}" dt="2021-03-31T07:48:01.619" v="1268" actId="1076"/>
          <ac:picMkLst>
            <pc:docMk/>
            <pc:sldMk cId="3663291031" sldId="257"/>
            <ac:picMk id="76" creationId="{84FA7451-CD38-4F93-95D3-27689BD6924E}"/>
          </ac:picMkLst>
        </pc:picChg>
        <pc:picChg chg="add mod">
          <ac:chgData name="Sanders Wang" userId="089d73b8-785c-4012-b931-81c632b6c9c7" providerId="ADAL" clId="{025DB095-BD76-41C2-83C5-4F219DF2B01E}" dt="2021-03-31T07:36:43.355" v="1214" actId="1076"/>
          <ac:picMkLst>
            <pc:docMk/>
            <pc:sldMk cId="3663291031" sldId="257"/>
            <ac:picMk id="96" creationId="{C97CE43C-7BB9-45C2-AC89-0AA7B0306E36}"/>
          </ac:picMkLst>
        </pc:picChg>
        <pc:picChg chg="add mod">
          <ac:chgData name="Sanders Wang" userId="089d73b8-785c-4012-b931-81c632b6c9c7" providerId="ADAL" clId="{025DB095-BD76-41C2-83C5-4F219DF2B01E}" dt="2021-03-31T07:36:38.265" v="1212" actId="1076"/>
          <ac:picMkLst>
            <pc:docMk/>
            <pc:sldMk cId="3663291031" sldId="257"/>
            <ac:picMk id="97" creationId="{403C389A-66A5-4271-91B5-0D3C7AB67704}"/>
          </ac:picMkLst>
        </pc:picChg>
        <pc:picChg chg="add mod">
          <ac:chgData name="Sanders Wang" userId="089d73b8-785c-4012-b931-81c632b6c9c7" providerId="ADAL" clId="{025DB095-BD76-41C2-83C5-4F219DF2B01E}" dt="2021-03-31T07:06:36.228" v="1067" actId="1076"/>
          <ac:picMkLst>
            <pc:docMk/>
            <pc:sldMk cId="3663291031" sldId="257"/>
            <ac:picMk id="98" creationId="{5E9B15BC-3E25-4A37-B215-C059E302DA13}"/>
          </ac:picMkLst>
        </pc:picChg>
        <pc:picChg chg="add del mod">
          <ac:chgData name="Sanders Wang" userId="089d73b8-785c-4012-b931-81c632b6c9c7" providerId="ADAL" clId="{025DB095-BD76-41C2-83C5-4F219DF2B01E}" dt="2021-03-31T06:46:04.685" v="1013" actId="478"/>
          <ac:picMkLst>
            <pc:docMk/>
            <pc:sldMk cId="3663291031" sldId="257"/>
            <ac:picMk id="99" creationId="{BD683F7C-5A64-4ED3-8DDF-0CA9B1325ED2}"/>
          </ac:picMkLst>
        </pc:picChg>
        <pc:picChg chg="add mod">
          <ac:chgData name="Sanders Wang" userId="089d73b8-785c-4012-b931-81c632b6c9c7" providerId="ADAL" clId="{025DB095-BD76-41C2-83C5-4F219DF2B01E}" dt="2021-03-31T07:36:47.906" v="1215" actId="1076"/>
          <ac:picMkLst>
            <pc:docMk/>
            <pc:sldMk cId="3663291031" sldId="257"/>
            <ac:picMk id="100" creationId="{155E39A8-1EB3-49C8-B2D6-148A3DDEB3D8}"/>
          </ac:picMkLst>
        </pc:picChg>
        <pc:picChg chg="add mod">
          <ac:chgData name="Sanders Wang" userId="089d73b8-785c-4012-b931-81c632b6c9c7" providerId="ADAL" clId="{025DB095-BD76-41C2-83C5-4F219DF2B01E}" dt="2021-03-31T08:49:51.513" v="1746" actId="1076"/>
          <ac:picMkLst>
            <pc:docMk/>
            <pc:sldMk cId="3663291031" sldId="257"/>
            <ac:picMk id="101" creationId="{EEF01BCF-4D8D-49BE-8BB4-57C6C9EBA4D8}"/>
          </ac:picMkLst>
        </pc:picChg>
        <pc:picChg chg="add mod">
          <ac:chgData name="Sanders Wang" userId="089d73b8-785c-4012-b931-81c632b6c9c7" providerId="ADAL" clId="{025DB095-BD76-41C2-83C5-4F219DF2B01E}" dt="2021-03-31T07:37:55.754" v="1231" actId="1076"/>
          <ac:picMkLst>
            <pc:docMk/>
            <pc:sldMk cId="3663291031" sldId="257"/>
            <ac:picMk id="104" creationId="{4D8501A7-7501-4908-9E3D-311C6D2FBD72}"/>
          </ac:picMkLst>
        </pc:picChg>
        <pc:picChg chg="add del mod">
          <ac:chgData name="Sanders Wang" userId="089d73b8-785c-4012-b931-81c632b6c9c7" providerId="ADAL" clId="{025DB095-BD76-41C2-83C5-4F219DF2B01E}" dt="2021-03-30T19:14:42.723" v="1007" actId="478"/>
          <ac:picMkLst>
            <pc:docMk/>
            <pc:sldMk cId="3663291031" sldId="257"/>
            <ac:picMk id="108" creationId="{A22CBCED-EC15-42BE-970C-C4A4C1548272}"/>
          </ac:picMkLst>
        </pc:picChg>
        <pc:picChg chg="add del mod">
          <ac:chgData name="Sanders Wang" userId="089d73b8-785c-4012-b931-81c632b6c9c7" providerId="ADAL" clId="{025DB095-BD76-41C2-83C5-4F219DF2B01E}" dt="2021-03-30T19:14:30.264" v="1003" actId="478"/>
          <ac:picMkLst>
            <pc:docMk/>
            <pc:sldMk cId="3663291031" sldId="257"/>
            <ac:picMk id="111" creationId="{A67B1CAC-53B4-480E-A576-4CDCB95C4A4C}"/>
          </ac:picMkLst>
        </pc:picChg>
        <pc:picChg chg="add del mod">
          <ac:chgData name="Sanders Wang" userId="089d73b8-785c-4012-b931-81c632b6c9c7" providerId="ADAL" clId="{025DB095-BD76-41C2-83C5-4F219DF2B01E}" dt="2021-03-30T19:14:40.645" v="1006" actId="478"/>
          <ac:picMkLst>
            <pc:docMk/>
            <pc:sldMk cId="3663291031" sldId="257"/>
            <ac:picMk id="113" creationId="{3BF22285-27D0-43B6-9740-B4CD6D91AB14}"/>
          </ac:picMkLst>
        </pc:picChg>
        <pc:picChg chg="add del mod">
          <ac:chgData name="Sanders Wang" userId="089d73b8-785c-4012-b931-81c632b6c9c7" providerId="ADAL" clId="{025DB095-BD76-41C2-83C5-4F219DF2B01E}" dt="2021-03-30T17:21:10.135" v="306" actId="478"/>
          <ac:picMkLst>
            <pc:docMk/>
            <pc:sldMk cId="3663291031" sldId="257"/>
            <ac:picMk id="115" creationId="{C3F406D8-A233-463B-BBC7-50826536A886}"/>
          </ac:picMkLst>
        </pc:picChg>
        <pc:picChg chg="add del mod">
          <ac:chgData name="Sanders Wang" userId="089d73b8-785c-4012-b931-81c632b6c9c7" providerId="ADAL" clId="{025DB095-BD76-41C2-83C5-4F219DF2B01E}" dt="2021-03-30T19:14:32.671" v="1004" actId="478"/>
          <ac:picMkLst>
            <pc:docMk/>
            <pc:sldMk cId="3663291031" sldId="257"/>
            <ac:picMk id="117" creationId="{2DC84315-ED24-48EA-83FA-84D0B7D65A88}"/>
          </ac:picMkLst>
        </pc:picChg>
        <pc:picChg chg="add del mod">
          <ac:chgData name="Sanders Wang" userId="089d73b8-785c-4012-b931-81c632b6c9c7" providerId="ADAL" clId="{025DB095-BD76-41C2-83C5-4F219DF2B01E}" dt="2021-03-30T19:14:27.783" v="1002" actId="478"/>
          <ac:picMkLst>
            <pc:docMk/>
            <pc:sldMk cId="3663291031" sldId="257"/>
            <ac:picMk id="119" creationId="{3ED09BB7-34DD-4049-A932-215A1662A76B}"/>
          </ac:picMkLst>
        </pc:picChg>
        <pc:picChg chg="add del mod">
          <ac:chgData name="Sanders Wang" userId="089d73b8-785c-4012-b931-81c632b6c9c7" providerId="ADAL" clId="{025DB095-BD76-41C2-83C5-4F219DF2B01E}" dt="2021-03-30T19:14:24.625" v="1001" actId="478"/>
          <ac:picMkLst>
            <pc:docMk/>
            <pc:sldMk cId="3663291031" sldId="257"/>
            <ac:picMk id="121" creationId="{96F9C406-FA69-485D-B43E-9FC0167B305F}"/>
          </ac:picMkLst>
        </pc:picChg>
        <pc:cxnChg chg="add mod">
          <ac:chgData name="Sanders Wang" userId="089d73b8-785c-4012-b931-81c632b6c9c7" providerId="ADAL" clId="{025DB095-BD76-41C2-83C5-4F219DF2B01E}" dt="2021-03-30T16:50:50.385" v="63" actId="1036"/>
          <ac:cxnSpMkLst>
            <pc:docMk/>
            <pc:sldMk cId="3663291031" sldId="257"/>
            <ac:cxnSpMk id="11" creationId="{6D34C8D6-B504-408B-A357-4147B61378E3}"/>
          </ac:cxnSpMkLst>
        </pc:cxnChg>
        <pc:cxnChg chg="add mod">
          <ac:chgData name="Sanders Wang" userId="089d73b8-785c-4012-b931-81c632b6c9c7" providerId="ADAL" clId="{025DB095-BD76-41C2-83C5-4F219DF2B01E}" dt="2021-03-30T16:50:50.385" v="63" actId="1036"/>
          <ac:cxnSpMkLst>
            <pc:docMk/>
            <pc:sldMk cId="3663291031" sldId="257"/>
            <ac:cxnSpMk id="12" creationId="{0B2B72FB-73CE-4AC5-8AD7-8DDE89ACAC53}"/>
          </ac:cxnSpMkLst>
        </pc:cxnChg>
        <pc:cxnChg chg="add mod">
          <ac:chgData name="Sanders Wang" userId="089d73b8-785c-4012-b931-81c632b6c9c7" providerId="ADAL" clId="{025DB095-BD76-41C2-83C5-4F219DF2B01E}" dt="2021-03-30T16:46:21.447" v="36" actId="1076"/>
          <ac:cxnSpMkLst>
            <pc:docMk/>
            <pc:sldMk cId="3663291031" sldId="257"/>
            <ac:cxnSpMk id="15" creationId="{C4AD2AFF-D1DC-4943-8273-91FF7544FD35}"/>
          </ac:cxnSpMkLst>
        </pc:cxnChg>
        <pc:cxnChg chg="add mod">
          <ac:chgData name="Sanders Wang" userId="089d73b8-785c-4012-b931-81c632b6c9c7" providerId="ADAL" clId="{025DB095-BD76-41C2-83C5-4F219DF2B01E}" dt="2021-03-30T16:51:44.466" v="68" actId="1076"/>
          <ac:cxnSpMkLst>
            <pc:docMk/>
            <pc:sldMk cId="3663291031" sldId="257"/>
            <ac:cxnSpMk id="18" creationId="{6B5B6127-9753-4321-9129-81D1CEEF084F}"/>
          </ac:cxnSpMkLst>
        </pc:cxnChg>
        <pc:cxnChg chg="add mod">
          <ac:chgData name="Sanders Wang" userId="089d73b8-785c-4012-b931-81c632b6c9c7" providerId="ADAL" clId="{025DB095-BD76-41C2-83C5-4F219DF2B01E}" dt="2021-03-30T16:50:50.385" v="63" actId="1036"/>
          <ac:cxnSpMkLst>
            <pc:docMk/>
            <pc:sldMk cId="3663291031" sldId="257"/>
            <ac:cxnSpMk id="30" creationId="{265FB100-C5AE-4A8B-B6D2-C1AA66CC3961}"/>
          </ac:cxnSpMkLst>
        </pc:cxnChg>
        <pc:cxnChg chg="add mod">
          <ac:chgData name="Sanders Wang" userId="089d73b8-785c-4012-b931-81c632b6c9c7" providerId="ADAL" clId="{025DB095-BD76-41C2-83C5-4F219DF2B01E}" dt="2021-03-30T16:50:50.385" v="63" actId="1036"/>
          <ac:cxnSpMkLst>
            <pc:docMk/>
            <pc:sldMk cId="3663291031" sldId="257"/>
            <ac:cxnSpMk id="36" creationId="{420A85F0-D236-488C-AB7A-9732567951E0}"/>
          </ac:cxnSpMkLst>
        </pc:cxnChg>
        <pc:cxnChg chg="add mod">
          <ac:chgData name="Sanders Wang" userId="089d73b8-785c-4012-b931-81c632b6c9c7" providerId="ADAL" clId="{025DB095-BD76-41C2-83C5-4F219DF2B01E}" dt="2021-03-31T06:48:50.418" v="1023" actId="14100"/>
          <ac:cxnSpMkLst>
            <pc:docMk/>
            <pc:sldMk cId="3663291031" sldId="257"/>
            <ac:cxnSpMk id="41" creationId="{E7ACAE05-D6FB-4F84-8932-84B3EA9D27F9}"/>
          </ac:cxnSpMkLst>
        </pc:cxnChg>
        <pc:cxnChg chg="add del mod">
          <ac:chgData name="Sanders Wang" userId="089d73b8-785c-4012-b931-81c632b6c9c7" providerId="ADAL" clId="{025DB095-BD76-41C2-83C5-4F219DF2B01E}" dt="2021-03-30T16:51:37.162" v="67" actId="478"/>
          <ac:cxnSpMkLst>
            <pc:docMk/>
            <pc:sldMk cId="3663291031" sldId="257"/>
            <ac:cxnSpMk id="45" creationId="{9AB82F02-9C45-4CDE-BF98-99C7ECEF72F9}"/>
          </ac:cxnSpMkLst>
        </pc:cxnChg>
        <pc:cxnChg chg="add mod">
          <ac:chgData name="Sanders Wang" userId="089d73b8-785c-4012-b931-81c632b6c9c7" providerId="ADAL" clId="{025DB095-BD76-41C2-83C5-4F219DF2B01E}" dt="2021-03-31T07:37:09.335" v="1220" actId="14100"/>
          <ac:cxnSpMkLst>
            <pc:docMk/>
            <pc:sldMk cId="3663291031" sldId="257"/>
            <ac:cxnSpMk id="58" creationId="{0A893479-93CB-41BE-9902-24E3280FC88C}"/>
          </ac:cxnSpMkLst>
        </pc:cxnChg>
        <pc:cxnChg chg="add mod">
          <ac:chgData name="Sanders Wang" userId="089d73b8-785c-4012-b931-81c632b6c9c7" providerId="ADAL" clId="{025DB095-BD76-41C2-83C5-4F219DF2B01E}" dt="2021-03-31T07:37:27.886" v="1224" actId="14100"/>
          <ac:cxnSpMkLst>
            <pc:docMk/>
            <pc:sldMk cId="3663291031" sldId="257"/>
            <ac:cxnSpMk id="60" creationId="{F3911421-DFAB-4DE8-86EA-6B9473ACBCCC}"/>
          </ac:cxnSpMkLst>
        </pc:cxnChg>
        <pc:cxnChg chg="add mod">
          <ac:chgData name="Sanders Wang" userId="089d73b8-785c-4012-b931-81c632b6c9c7" providerId="ADAL" clId="{025DB095-BD76-41C2-83C5-4F219DF2B01E}" dt="2021-03-31T07:37:39.531" v="1227" actId="14100"/>
          <ac:cxnSpMkLst>
            <pc:docMk/>
            <pc:sldMk cId="3663291031" sldId="257"/>
            <ac:cxnSpMk id="62" creationId="{8B29705F-6F23-4615-9FAB-DF56B37FFC85}"/>
          </ac:cxnSpMkLst>
        </pc:cxnChg>
        <pc:cxnChg chg="add mod">
          <ac:chgData name="Sanders Wang" userId="089d73b8-785c-4012-b931-81c632b6c9c7" providerId="ADAL" clId="{025DB095-BD76-41C2-83C5-4F219DF2B01E}" dt="2021-03-31T07:37:51.133" v="1230" actId="14100"/>
          <ac:cxnSpMkLst>
            <pc:docMk/>
            <pc:sldMk cId="3663291031" sldId="257"/>
            <ac:cxnSpMk id="64" creationId="{7EF8E5A9-CCE5-4DEE-881F-E4019685FB99}"/>
          </ac:cxnSpMkLst>
        </pc:cxnChg>
        <pc:cxnChg chg="add del mod">
          <ac:chgData name="Sanders Wang" userId="089d73b8-785c-4012-b931-81c632b6c9c7" providerId="ADAL" clId="{025DB095-BD76-41C2-83C5-4F219DF2B01E}" dt="2021-03-30T17:03:45.864" v="175" actId="478"/>
          <ac:cxnSpMkLst>
            <pc:docMk/>
            <pc:sldMk cId="3663291031" sldId="257"/>
            <ac:cxnSpMk id="65" creationId="{A6CDA018-13E1-4187-81B0-2ED00D291F33}"/>
          </ac:cxnSpMkLst>
        </pc:cxnChg>
        <pc:cxnChg chg="add mod">
          <ac:chgData name="Sanders Wang" userId="089d73b8-785c-4012-b931-81c632b6c9c7" providerId="ADAL" clId="{025DB095-BD76-41C2-83C5-4F219DF2B01E}" dt="2021-03-30T17:04:44.474" v="187" actId="692"/>
          <ac:cxnSpMkLst>
            <pc:docMk/>
            <pc:sldMk cId="3663291031" sldId="257"/>
            <ac:cxnSpMk id="67" creationId="{70E857CF-79A3-4839-B852-13A87C500A47}"/>
          </ac:cxnSpMkLst>
        </pc:cxnChg>
        <pc:cxnChg chg="add mod">
          <ac:chgData name="Sanders Wang" userId="089d73b8-785c-4012-b931-81c632b6c9c7" providerId="ADAL" clId="{025DB095-BD76-41C2-83C5-4F219DF2B01E}" dt="2021-03-31T07:39:20.566" v="1249" actId="14100"/>
          <ac:cxnSpMkLst>
            <pc:docMk/>
            <pc:sldMk cId="3663291031" sldId="257"/>
            <ac:cxnSpMk id="69" creationId="{2AD96E7D-A8B5-4B7E-888D-12BE07453F07}"/>
          </ac:cxnSpMkLst>
        </pc:cxnChg>
        <pc:cxnChg chg="add mod">
          <ac:chgData name="Sanders Wang" userId="089d73b8-785c-4012-b931-81c632b6c9c7" providerId="ADAL" clId="{025DB095-BD76-41C2-83C5-4F219DF2B01E}" dt="2021-03-31T07:39:27.170" v="1251" actId="14100"/>
          <ac:cxnSpMkLst>
            <pc:docMk/>
            <pc:sldMk cId="3663291031" sldId="257"/>
            <ac:cxnSpMk id="71" creationId="{052468FB-DAEA-4EB5-8690-8C4DD93B0F7E}"/>
          </ac:cxnSpMkLst>
        </pc:cxnChg>
        <pc:cxnChg chg="add mod">
          <ac:chgData name="Sanders Wang" userId="089d73b8-785c-4012-b931-81c632b6c9c7" providerId="ADAL" clId="{025DB095-BD76-41C2-83C5-4F219DF2B01E}" dt="2021-03-31T07:47:49.860" v="1266" actId="1076"/>
          <ac:cxnSpMkLst>
            <pc:docMk/>
            <pc:sldMk cId="3663291031" sldId="257"/>
            <ac:cxnSpMk id="79" creationId="{63764509-A26A-4C2F-BED0-BC4ABC4D4E3B}"/>
          </ac:cxnSpMkLst>
        </pc:cxnChg>
        <pc:cxnChg chg="add mod">
          <ac:chgData name="Sanders Wang" userId="089d73b8-785c-4012-b931-81c632b6c9c7" providerId="ADAL" clId="{025DB095-BD76-41C2-83C5-4F219DF2B01E}" dt="2021-03-31T07:47:46.636" v="1265" actId="1076"/>
          <ac:cxnSpMkLst>
            <pc:docMk/>
            <pc:sldMk cId="3663291031" sldId="257"/>
            <ac:cxnSpMk id="82" creationId="{B3CDE590-21BB-4FAA-AEA4-1E82B9E2D08B}"/>
          </ac:cxnSpMkLst>
        </pc:cxnChg>
        <pc:cxnChg chg="add mod">
          <ac:chgData name="Sanders Wang" userId="089d73b8-785c-4012-b931-81c632b6c9c7" providerId="ADAL" clId="{025DB095-BD76-41C2-83C5-4F219DF2B01E}" dt="2021-03-31T08:50:10.276" v="1751" actId="1076"/>
          <ac:cxnSpMkLst>
            <pc:docMk/>
            <pc:sldMk cId="3663291031" sldId="257"/>
            <ac:cxnSpMk id="85" creationId="{2703AAD1-C766-4402-8432-CF6A0D37A8E3}"/>
          </ac:cxnSpMkLst>
        </pc:cxnChg>
        <pc:cxnChg chg="add mod">
          <ac:chgData name="Sanders Wang" userId="089d73b8-785c-4012-b931-81c632b6c9c7" providerId="ADAL" clId="{025DB095-BD76-41C2-83C5-4F219DF2B01E}" dt="2021-03-31T07:47:58.670" v="1267" actId="14100"/>
          <ac:cxnSpMkLst>
            <pc:docMk/>
            <pc:sldMk cId="3663291031" sldId="257"/>
            <ac:cxnSpMk id="88" creationId="{280937F3-AA90-4F5B-9351-44BEAC03D63B}"/>
          </ac:cxnSpMkLst>
        </pc:cxnChg>
        <pc:cxnChg chg="add mod">
          <ac:chgData name="Sanders Wang" userId="089d73b8-785c-4012-b931-81c632b6c9c7" providerId="ADAL" clId="{025DB095-BD76-41C2-83C5-4F219DF2B01E}" dt="2021-03-31T08:50:06.664" v="1750" actId="14100"/>
          <ac:cxnSpMkLst>
            <pc:docMk/>
            <pc:sldMk cId="3663291031" sldId="257"/>
            <ac:cxnSpMk id="102" creationId="{47494BBB-2EEC-4273-80DD-DA1BB7CF657E}"/>
          </ac:cxnSpMkLst>
        </pc:cxnChg>
      </pc:sldChg>
      <pc:sldChg chg="addSp delSp modSp new mod">
        <pc:chgData name="Sanders Wang" userId="089d73b8-785c-4012-b931-81c632b6c9c7" providerId="ADAL" clId="{025DB095-BD76-41C2-83C5-4F219DF2B01E}" dt="2021-03-31T09:31:49.946" v="2058" actId="14100"/>
        <pc:sldMkLst>
          <pc:docMk/>
          <pc:sldMk cId="1202846426" sldId="258"/>
        </pc:sldMkLst>
        <pc:spChg chg="add mod">
          <ac:chgData name="Sanders Wang" userId="089d73b8-785c-4012-b931-81c632b6c9c7" providerId="ADAL" clId="{025DB095-BD76-41C2-83C5-4F219DF2B01E}" dt="2021-03-30T17:32:53.525" v="339" actId="20577"/>
          <ac:spMkLst>
            <pc:docMk/>
            <pc:sldMk cId="1202846426" sldId="258"/>
            <ac:spMk id="2" creationId="{008B7A6D-4955-4C26-9F0A-EB0645CC1B47}"/>
          </ac:spMkLst>
        </pc:spChg>
        <pc:spChg chg="add del mod">
          <ac:chgData name="Sanders Wang" userId="089d73b8-785c-4012-b931-81c632b6c9c7" providerId="ADAL" clId="{025DB095-BD76-41C2-83C5-4F219DF2B01E}" dt="2021-03-30T17:33:23.147" v="345" actId="20577"/>
          <ac:spMkLst>
            <pc:docMk/>
            <pc:sldMk cId="1202846426" sldId="258"/>
            <ac:spMk id="4" creationId="{6510007D-B7BA-4D1A-B148-36A2FE69931E}"/>
          </ac:spMkLst>
        </pc:spChg>
        <pc:spChg chg="add mod">
          <ac:chgData name="Sanders Wang" userId="089d73b8-785c-4012-b931-81c632b6c9c7" providerId="ADAL" clId="{025DB095-BD76-41C2-83C5-4F219DF2B01E}" dt="2021-03-30T17:33:50.375" v="359" actId="1076"/>
          <ac:spMkLst>
            <pc:docMk/>
            <pc:sldMk cId="1202846426" sldId="258"/>
            <ac:spMk id="5" creationId="{1AF6F55E-3FAE-43A5-8848-43F8E69401C3}"/>
          </ac:spMkLst>
        </pc:spChg>
        <pc:spChg chg="add mod">
          <ac:chgData name="Sanders Wang" userId="089d73b8-785c-4012-b931-81c632b6c9c7" providerId="ADAL" clId="{025DB095-BD76-41C2-83C5-4F219DF2B01E}" dt="2021-03-30T17:33:59.699" v="360" actId="1076"/>
          <ac:spMkLst>
            <pc:docMk/>
            <pc:sldMk cId="1202846426" sldId="258"/>
            <ac:spMk id="7" creationId="{BED776B9-82FF-4977-8C7D-7F4E1D49966E}"/>
          </ac:spMkLst>
        </pc:spChg>
        <pc:spChg chg="add mod">
          <ac:chgData name="Sanders Wang" userId="089d73b8-785c-4012-b931-81c632b6c9c7" providerId="ADAL" clId="{025DB095-BD76-41C2-83C5-4F219DF2B01E}" dt="2021-03-30T17:33:39.022" v="357" actId="1038"/>
          <ac:spMkLst>
            <pc:docMk/>
            <pc:sldMk cId="1202846426" sldId="258"/>
            <ac:spMk id="10" creationId="{33CAAD55-F625-495E-9E7A-08B99C398F0A}"/>
          </ac:spMkLst>
        </pc:spChg>
        <pc:spChg chg="add del mod">
          <ac:chgData name="Sanders Wang" userId="089d73b8-785c-4012-b931-81c632b6c9c7" providerId="ADAL" clId="{025DB095-BD76-41C2-83C5-4F219DF2B01E}" dt="2021-03-30T17:24:31.754" v="322" actId="478"/>
          <ac:spMkLst>
            <pc:docMk/>
            <pc:sldMk cId="1202846426" sldId="258"/>
            <ac:spMk id="11" creationId="{DDE74999-F9B3-4669-8F60-285216A892FF}"/>
          </ac:spMkLst>
        </pc:spChg>
        <pc:spChg chg="add mod">
          <ac:chgData name="Sanders Wang" userId="089d73b8-785c-4012-b931-81c632b6c9c7" providerId="ADAL" clId="{025DB095-BD76-41C2-83C5-4F219DF2B01E}" dt="2021-03-30T17:24:15.432" v="319"/>
          <ac:spMkLst>
            <pc:docMk/>
            <pc:sldMk cId="1202846426" sldId="258"/>
            <ac:spMk id="13" creationId="{BA0CD1A5-A66A-4AB2-A383-70DB92EEAF93}"/>
          </ac:spMkLst>
        </pc:spChg>
        <pc:spChg chg="add mod">
          <ac:chgData name="Sanders Wang" userId="089d73b8-785c-4012-b931-81c632b6c9c7" providerId="ADAL" clId="{025DB095-BD76-41C2-83C5-4F219DF2B01E}" dt="2021-03-30T17:35:57.850" v="375" actId="1076"/>
          <ac:spMkLst>
            <pc:docMk/>
            <pc:sldMk cId="1202846426" sldId="258"/>
            <ac:spMk id="14" creationId="{E7CC76D4-3DF6-4191-9FA0-8212B9C6F9C1}"/>
          </ac:spMkLst>
        </pc:spChg>
        <pc:spChg chg="add mod">
          <ac:chgData name="Sanders Wang" userId="089d73b8-785c-4012-b931-81c632b6c9c7" providerId="ADAL" clId="{025DB095-BD76-41C2-83C5-4F219DF2B01E}" dt="2021-03-30T17:43:21.153" v="427" actId="1076"/>
          <ac:spMkLst>
            <pc:docMk/>
            <pc:sldMk cId="1202846426" sldId="258"/>
            <ac:spMk id="15" creationId="{E2F7B04F-C9E8-439B-B694-68E4A353DD57}"/>
          </ac:spMkLst>
        </pc:spChg>
        <pc:spChg chg="add del mod">
          <ac:chgData name="Sanders Wang" userId="089d73b8-785c-4012-b931-81c632b6c9c7" providerId="ADAL" clId="{025DB095-BD76-41C2-83C5-4F219DF2B01E}" dt="2021-03-30T17:24:22.744" v="321" actId="478"/>
          <ac:spMkLst>
            <pc:docMk/>
            <pc:sldMk cId="1202846426" sldId="258"/>
            <ac:spMk id="16" creationId="{B15C8506-1420-41CC-9CBA-811BFBD8C6AC}"/>
          </ac:spMkLst>
        </pc:spChg>
        <pc:spChg chg="add mod">
          <ac:chgData name="Sanders Wang" userId="089d73b8-785c-4012-b931-81c632b6c9c7" providerId="ADAL" clId="{025DB095-BD76-41C2-83C5-4F219DF2B01E}" dt="2021-03-30T17:24:15.432" v="319"/>
          <ac:spMkLst>
            <pc:docMk/>
            <pc:sldMk cId="1202846426" sldId="258"/>
            <ac:spMk id="18" creationId="{F80B8121-3F63-4C06-AC6C-8E3DCC8946CC}"/>
          </ac:spMkLst>
        </pc:spChg>
        <pc:spChg chg="add mod">
          <ac:chgData name="Sanders Wang" userId="089d73b8-785c-4012-b931-81c632b6c9c7" providerId="ADAL" clId="{025DB095-BD76-41C2-83C5-4F219DF2B01E}" dt="2021-03-30T17:24:15.432" v="319"/>
          <ac:spMkLst>
            <pc:docMk/>
            <pc:sldMk cId="1202846426" sldId="258"/>
            <ac:spMk id="19" creationId="{F5DFA802-82DD-43E4-AA4C-3AB9A3A28011}"/>
          </ac:spMkLst>
        </pc:spChg>
        <pc:spChg chg="add mod">
          <ac:chgData name="Sanders Wang" userId="089d73b8-785c-4012-b931-81c632b6c9c7" providerId="ADAL" clId="{025DB095-BD76-41C2-83C5-4F219DF2B01E}" dt="2021-03-30T17:38:16.515" v="392" actId="1076"/>
          <ac:spMkLst>
            <pc:docMk/>
            <pc:sldMk cId="1202846426" sldId="258"/>
            <ac:spMk id="20" creationId="{90A73658-8769-4F72-BE10-9C801ED2C478}"/>
          </ac:spMkLst>
        </pc:spChg>
        <pc:spChg chg="add del mod">
          <ac:chgData name="Sanders Wang" userId="089d73b8-785c-4012-b931-81c632b6c9c7" providerId="ADAL" clId="{025DB095-BD76-41C2-83C5-4F219DF2B01E}" dt="2021-03-30T17:24:47.261" v="323" actId="478"/>
          <ac:spMkLst>
            <pc:docMk/>
            <pc:sldMk cId="1202846426" sldId="258"/>
            <ac:spMk id="22" creationId="{EE250BA0-9377-4F4D-BE74-EACC557D8B90}"/>
          </ac:spMkLst>
        </pc:spChg>
        <pc:spChg chg="add mod">
          <ac:chgData name="Sanders Wang" userId="089d73b8-785c-4012-b931-81c632b6c9c7" providerId="ADAL" clId="{025DB095-BD76-41C2-83C5-4F219DF2B01E}" dt="2021-03-31T07:04:08.277" v="1045" actId="113"/>
          <ac:spMkLst>
            <pc:docMk/>
            <pc:sldMk cId="1202846426" sldId="258"/>
            <ac:spMk id="23" creationId="{69514696-EB15-4BD2-90DA-8869EC4D5410}"/>
          </ac:spMkLst>
        </pc:spChg>
        <pc:spChg chg="add del mod">
          <ac:chgData name="Sanders Wang" userId="089d73b8-785c-4012-b931-81c632b6c9c7" providerId="ADAL" clId="{025DB095-BD76-41C2-83C5-4F219DF2B01E}" dt="2021-03-30T17:24:47.261" v="323" actId="478"/>
          <ac:spMkLst>
            <pc:docMk/>
            <pc:sldMk cId="1202846426" sldId="258"/>
            <ac:spMk id="25" creationId="{666217B2-432B-48CD-86E7-938C13730181}"/>
          </ac:spMkLst>
        </pc:spChg>
        <pc:spChg chg="add del mod">
          <ac:chgData name="Sanders Wang" userId="089d73b8-785c-4012-b931-81c632b6c9c7" providerId="ADAL" clId="{025DB095-BD76-41C2-83C5-4F219DF2B01E}" dt="2021-03-30T17:24:47.261" v="323" actId="478"/>
          <ac:spMkLst>
            <pc:docMk/>
            <pc:sldMk cId="1202846426" sldId="258"/>
            <ac:spMk id="30" creationId="{E72DD191-8D26-4D93-8D16-202FFAAB3E81}"/>
          </ac:spMkLst>
        </pc:spChg>
        <pc:spChg chg="add del mod">
          <ac:chgData name="Sanders Wang" userId="089d73b8-785c-4012-b931-81c632b6c9c7" providerId="ADAL" clId="{025DB095-BD76-41C2-83C5-4F219DF2B01E}" dt="2021-03-30T17:24:47.261" v="323" actId="478"/>
          <ac:spMkLst>
            <pc:docMk/>
            <pc:sldMk cId="1202846426" sldId="258"/>
            <ac:spMk id="31" creationId="{B51CB237-762C-45D4-9D3C-9DBECA09BC21}"/>
          </ac:spMkLst>
        </pc:spChg>
        <pc:spChg chg="add mod">
          <ac:chgData name="Sanders Wang" userId="089d73b8-785c-4012-b931-81c632b6c9c7" providerId="ADAL" clId="{025DB095-BD76-41C2-83C5-4F219DF2B01E}" dt="2021-03-31T07:18:51.938" v="1143" actId="164"/>
          <ac:spMkLst>
            <pc:docMk/>
            <pc:sldMk cId="1202846426" sldId="258"/>
            <ac:spMk id="35" creationId="{BDD6001B-E656-423B-9A5E-F15EFEEB43CF}"/>
          </ac:spMkLst>
        </pc:spChg>
        <pc:spChg chg="add mod ord">
          <ac:chgData name="Sanders Wang" userId="089d73b8-785c-4012-b931-81c632b6c9c7" providerId="ADAL" clId="{025DB095-BD76-41C2-83C5-4F219DF2B01E}" dt="2021-03-30T17:45:10.697" v="428" actId="14100"/>
          <ac:spMkLst>
            <pc:docMk/>
            <pc:sldMk cId="1202846426" sldId="258"/>
            <ac:spMk id="40" creationId="{2195612E-9FC8-4795-AAF4-194954670333}"/>
          </ac:spMkLst>
        </pc:spChg>
        <pc:spChg chg="add mod">
          <ac:chgData name="Sanders Wang" userId="089d73b8-785c-4012-b931-81c632b6c9c7" providerId="ADAL" clId="{025DB095-BD76-41C2-83C5-4F219DF2B01E}" dt="2021-03-30T17:37:09.169" v="388" actId="1076"/>
          <ac:spMkLst>
            <pc:docMk/>
            <pc:sldMk cId="1202846426" sldId="258"/>
            <ac:spMk id="41" creationId="{C02AC4E8-71C7-4818-9E79-F58AE069469F}"/>
          </ac:spMkLst>
        </pc:spChg>
        <pc:spChg chg="add mod">
          <ac:chgData name="Sanders Wang" userId="089d73b8-785c-4012-b931-81c632b6c9c7" providerId="ADAL" clId="{025DB095-BD76-41C2-83C5-4F219DF2B01E}" dt="2021-03-30T18:00:16.200" v="540" actId="14100"/>
          <ac:spMkLst>
            <pc:docMk/>
            <pc:sldMk cId="1202846426" sldId="258"/>
            <ac:spMk id="42" creationId="{1D32F323-47F1-43A5-8458-E0BAE16C48F6}"/>
          </ac:spMkLst>
        </pc:spChg>
        <pc:spChg chg="add del mod">
          <ac:chgData name="Sanders Wang" userId="089d73b8-785c-4012-b931-81c632b6c9c7" providerId="ADAL" clId="{025DB095-BD76-41C2-83C5-4F219DF2B01E}" dt="2021-03-30T17:40:54.295" v="412" actId="478"/>
          <ac:spMkLst>
            <pc:docMk/>
            <pc:sldMk cId="1202846426" sldId="258"/>
            <ac:spMk id="47" creationId="{55AD3584-AF15-46B0-86A4-A6C6B96646AC}"/>
          </ac:spMkLst>
        </pc:spChg>
        <pc:spChg chg="add mod">
          <ac:chgData name="Sanders Wang" userId="089d73b8-785c-4012-b931-81c632b6c9c7" providerId="ADAL" clId="{025DB095-BD76-41C2-83C5-4F219DF2B01E}" dt="2021-03-30T17:42:34.602" v="421" actId="1076"/>
          <ac:spMkLst>
            <pc:docMk/>
            <pc:sldMk cId="1202846426" sldId="258"/>
            <ac:spMk id="49" creationId="{9D7CBC53-0F58-4095-BBB8-FC38F9BA18F6}"/>
          </ac:spMkLst>
        </pc:spChg>
        <pc:spChg chg="add mod">
          <ac:chgData name="Sanders Wang" userId="089d73b8-785c-4012-b931-81c632b6c9c7" providerId="ADAL" clId="{025DB095-BD76-41C2-83C5-4F219DF2B01E}" dt="2021-03-30T18:47:34.475" v="904" actId="14100"/>
          <ac:spMkLst>
            <pc:docMk/>
            <pc:sldMk cId="1202846426" sldId="258"/>
            <ac:spMk id="54" creationId="{93D58230-4B88-4E0F-845F-8EF9D8A7D0FF}"/>
          </ac:spMkLst>
        </pc:spChg>
        <pc:spChg chg="add mod">
          <ac:chgData name="Sanders Wang" userId="089d73b8-785c-4012-b931-81c632b6c9c7" providerId="ADAL" clId="{025DB095-BD76-41C2-83C5-4F219DF2B01E}" dt="2021-03-30T19:23:36.719" v="1012" actId="207"/>
          <ac:spMkLst>
            <pc:docMk/>
            <pc:sldMk cId="1202846426" sldId="258"/>
            <ac:spMk id="56" creationId="{3DF8D137-663B-4627-B54D-2EF505302DC8}"/>
          </ac:spMkLst>
        </pc:spChg>
        <pc:spChg chg="add mod">
          <ac:chgData name="Sanders Wang" userId="089d73b8-785c-4012-b931-81c632b6c9c7" providerId="ADAL" clId="{025DB095-BD76-41C2-83C5-4F219DF2B01E}" dt="2021-03-30T19:18:49.449" v="1008" actId="14100"/>
          <ac:spMkLst>
            <pc:docMk/>
            <pc:sldMk cId="1202846426" sldId="258"/>
            <ac:spMk id="59" creationId="{EA866BB7-279B-4972-8038-D625BD388AC3}"/>
          </ac:spMkLst>
        </pc:spChg>
        <pc:spChg chg="add mod ord">
          <ac:chgData name="Sanders Wang" userId="089d73b8-785c-4012-b931-81c632b6c9c7" providerId="ADAL" clId="{025DB095-BD76-41C2-83C5-4F219DF2B01E}" dt="2021-03-30T17:58:21.201" v="531" actId="14100"/>
          <ac:spMkLst>
            <pc:docMk/>
            <pc:sldMk cId="1202846426" sldId="258"/>
            <ac:spMk id="60" creationId="{1A5DCF72-7B53-4B05-98B2-EED8961A45DB}"/>
          </ac:spMkLst>
        </pc:spChg>
        <pc:spChg chg="add mod">
          <ac:chgData name="Sanders Wang" userId="089d73b8-785c-4012-b931-81c632b6c9c7" providerId="ADAL" clId="{025DB095-BD76-41C2-83C5-4F219DF2B01E}" dt="2021-03-30T17:57:40.761" v="527" actId="1035"/>
          <ac:spMkLst>
            <pc:docMk/>
            <pc:sldMk cId="1202846426" sldId="258"/>
            <ac:spMk id="61" creationId="{524DC2CC-718D-4AE9-9EB8-3A5CCDFC5B55}"/>
          </ac:spMkLst>
        </pc:spChg>
        <pc:spChg chg="add mod">
          <ac:chgData name="Sanders Wang" userId="089d73b8-785c-4012-b931-81c632b6c9c7" providerId="ADAL" clId="{025DB095-BD76-41C2-83C5-4F219DF2B01E}" dt="2021-03-30T18:12:23.300" v="741" actId="1076"/>
          <ac:spMkLst>
            <pc:docMk/>
            <pc:sldMk cId="1202846426" sldId="258"/>
            <ac:spMk id="64" creationId="{A29F3165-C0FC-4786-8466-BAF3EE8B5E2E}"/>
          </ac:spMkLst>
        </pc:spChg>
        <pc:spChg chg="add mod">
          <ac:chgData name="Sanders Wang" userId="089d73b8-785c-4012-b931-81c632b6c9c7" providerId="ADAL" clId="{025DB095-BD76-41C2-83C5-4F219DF2B01E}" dt="2021-03-30T17:57:40.761" v="527" actId="1035"/>
          <ac:spMkLst>
            <pc:docMk/>
            <pc:sldMk cId="1202846426" sldId="258"/>
            <ac:spMk id="66" creationId="{72255499-814D-40CF-B6C6-14CFCF0FA47B}"/>
          </ac:spMkLst>
        </pc:spChg>
        <pc:spChg chg="add mod">
          <ac:chgData name="Sanders Wang" userId="089d73b8-785c-4012-b931-81c632b6c9c7" providerId="ADAL" clId="{025DB095-BD76-41C2-83C5-4F219DF2B01E}" dt="2021-03-30T18:12:55.309" v="743" actId="14100"/>
          <ac:spMkLst>
            <pc:docMk/>
            <pc:sldMk cId="1202846426" sldId="258"/>
            <ac:spMk id="67" creationId="{C486D69F-72AB-47B8-A8B3-6622FF0D24BA}"/>
          </ac:spMkLst>
        </pc:spChg>
        <pc:spChg chg="add mod">
          <ac:chgData name="Sanders Wang" userId="089d73b8-785c-4012-b931-81c632b6c9c7" providerId="ADAL" clId="{025DB095-BD76-41C2-83C5-4F219DF2B01E}" dt="2021-03-30T18:55:50.169" v="949" actId="14100"/>
          <ac:spMkLst>
            <pc:docMk/>
            <pc:sldMk cId="1202846426" sldId="258"/>
            <ac:spMk id="71" creationId="{FE5D6E10-5CDB-46C4-A733-64FB9DEC839C}"/>
          </ac:spMkLst>
        </pc:spChg>
        <pc:spChg chg="add del mod">
          <ac:chgData name="Sanders Wang" userId="089d73b8-785c-4012-b931-81c632b6c9c7" providerId="ADAL" clId="{025DB095-BD76-41C2-83C5-4F219DF2B01E}" dt="2021-03-30T18:14:09.432" v="747" actId="478"/>
          <ac:spMkLst>
            <pc:docMk/>
            <pc:sldMk cId="1202846426" sldId="258"/>
            <ac:spMk id="83" creationId="{CA4492BE-A0A5-46E5-983A-3C451EBE66B6}"/>
          </ac:spMkLst>
        </pc:spChg>
        <pc:spChg chg="add mod">
          <ac:chgData name="Sanders Wang" userId="089d73b8-785c-4012-b931-81c632b6c9c7" providerId="ADAL" clId="{025DB095-BD76-41C2-83C5-4F219DF2B01E}" dt="2021-03-30T18:38:08.335" v="841" actId="1076"/>
          <ac:spMkLst>
            <pc:docMk/>
            <pc:sldMk cId="1202846426" sldId="258"/>
            <ac:spMk id="84" creationId="{2A2CC632-47A5-4308-863F-F0A57CD2AFA5}"/>
          </ac:spMkLst>
        </pc:spChg>
        <pc:spChg chg="add del mod">
          <ac:chgData name="Sanders Wang" userId="089d73b8-785c-4012-b931-81c632b6c9c7" providerId="ADAL" clId="{025DB095-BD76-41C2-83C5-4F219DF2B01E}" dt="2021-03-31T07:30:05.269" v="1185" actId="478"/>
          <ac:spMkLst>
            <pc:docMk/>
            <pc:sldMk cId="1202846426" sldId="258"/>
            <ac:spMk id="87" creationId="{74041AD9-1631-44FE-9CB3-818A532DDCD1}"/>
          </ac:spMkLst>
        </pc:spChg>
        <pc:spChg chg="add mod">
          <ac:chgData name="Sanders Wang" userId="089d73b8-785c-4012-b931-81c632b6c9c7" providerId="ADAL" clId="{025DB095-BD76-41C2-83C5-4F219DF2B01E}" dt="2021-03-31T07:05:47.722" v="1065" actId="1076"/>
          <ac:spMkLst>
            <pc:docMk/>
            <pc:sldMk cId="1202846426" sldId="258"/>
            <ac:spMk id="88" creationId="{629A8A50-12ED-4DC3-82E5-D5B06D28A70B}"/>
          </ac:spMkLst>
        </pc:spChg>
        <pc:spChg chg="add mod">
          <ac:chgData name="Sanders Wang" userId="089d73b8-785c-4012-b931-81c632b6c9c7" providerId="ADAL" clId="{025DB095-BD76-41C2-83C5-4F219DF2B01E}" dt="2021-03-30T18:41:18.950" v="876" actId="1035"/>
          <ac:spMkLst>
            <pc:docMk/>
            <pc:sldMk cId="1202846426" sldId="258"/>
            <ac:spMk id="90" creationId="{23762D8D-EBDE-4244-8644-A573B7A089F1}"/>
          </ac:spMkLst>
        </pc:spChg>
        <pc:spChg chg="add mod">
          <ac:chgData name="Sanders Wang" userId="089d73b8-785c-4012-b931-81c632b6c9c7" providerId="ADAL" clId="{025DB095-BD76-41C2-83C5-4F219DF2B01E}" dt="2021-03-30T18:23:51.987" v="796" actId="14100"/>
          <ac:spMkLst>
            <pc:docMk/>
            <pc:sldMk cId="1202846426" sldId="258"/>
            <ac:spMk id="92" creationId="{A729D4D4-182F-4ACE-A8D6-794DFE65A785}"/>
          </ac:spMkLst>
        </pc:spChg>
        <pc:spChg chg="add mod">
          <ac:chgData name="Sanders Wang" userId="089d73b8-785c-4012-b931-81c632b6c9c7" providerId="ADAL" clId="{025DB095-BD76-41C2-83C5-4F219DF2B01E}" dt="2021-03-31T07:18:51.938" v="1143" actId="164"/>
          <ac:spMkLst>
            <pc:docMk/>
            <pc:sldMk cId="1202846426" sldId="258"/>
            <ac:spMk id="95" creationId="{DBDB0F37-83A7-4B12-988C-52AA6092476E}"/>
          </ac:spMkLst>
        </pc:spChg>
        <pc:spChg chg="add mod">
          <ac:chgData name="Sanders Wang" userId="089d73b8-785c-4012-b931-81c632b6c9c7" providerId="ADAL" clId="{025DB095-BD76-41C2-83C5-4F219DF2B01E}" dt="2021-03-30T18:36:20.826" v="834" actId="207"/>
          <ac:spMkLst>
            <pc:docMk/>
            <pc:sldMk cId="1202846426" sldId="258"/>
            <ac:spMk id="96" creationId="{0F3ADC82-A0AF-44DC-A16A-2478C169E9BC}"/>
          </ac:spMkLst>
        </pc:spChg>
        <pc:spChg chg="add mod">
          <ac:chgData name="Sanders Wang" userId="089d73b8-785c-4012-b931-81c632b6c9c7" providerId="ADAL" clId="{025DB095-BD76-41C2-83C5-4F219DF2B01E}" dt="2021-03-31T07:18:51.938" v="1143" actId="164"/>
          <ac:spMkLst>
            <pc:docMk/>
            <pc:sldMk cId="1202846426" sldId="258"/>
            <ac:spMk id="97" creationId="{E9737148-DD8F-4DF9-BBFB-FF02E51BC834}"/>
          </ac:spMkLst>
        </pc:spChg>
        <pc:spChg chg="add mod">
          <ac:chgData name="Sanders Wang" userId="089d73b8-785c-4012-b931-81c632b6c9c7" providerId="ADAL" clId="{025DB095-BD76-41C2-83C5-4F219DF2B01E}" dt="2021-03-31T07:18:59.608" v="1144" actId="164"/>
          <ac:spMkLst>
            <pc:docMk/>
            <pc:sldMk cId="1202846426" sldId="258"/>
            <ac:spMk id="98" creationId="{C6029869-94B4-408C-ADF9-C3E3E6F29D37}"/>
          </ac:spMkLst>
        </pc:spChg>
        <pc:spChg chg="add mod">
          <ac:chgData name="Sanders Wang" userId="089d73b8-785c-4012-b931-81c632b6c9c7" providerId="ADAL" clId="{025DB095-BD76-41C2-83C5-4F219DF2B01E}" dt="2021-03-31T07:18:59.608" v="1144" actId="164"/>
          <ac:spMkLst>
            <pc:docMk/>
            <pc:sldMk cId="1202846426" sldId="258"/>
            <ac:spMk id="99" creationId="{28E5039A-7E76-46BE-BAE0-36AF47B412FD}"/>
          </ac:spMkLst>
        </pc:spChg>
        <pc:spChg chg="add mod">
          <ac:chgData name="Sanders Wang" userId="089d73b8-785c-4012-b931-81c632b6c9c7" providerId="ADAL" clId="{025DB095-BD76-41C2-83C5-4F219DF2B01E}" dt="2021-03-31T07:18:59.608" v="1144" actId="164"/>
          <ac:spMkLst>
            <pc:docMk/>
            <pc:sldMk cId="1202846426" sldId="258"/>
            <ac:spMk id="101" creationId="{12B4AE13-331B-444B-8BBC-5DC0B72C7808}"/>
          </ac:spMkLst>
        </pc:spChg>
        <pc:spChg chg="add mod">
          <ac:chgData name="Sanders Wang" userId="089d73b8-785c-4012-b931-81c632b6c9c7" providerId="ADAL" clId="{025DB095-BD76-41C2-83C5-4F219DF2B01E}" dt="2021-03-31T07:18:59.608" v="1144" actId="164"/>
          <ac:spMkLst>
            <pc:docMk/>
            <pc:sldMk cId="1202846426" sldId="258"/>
            <ac:spMk id="102" creationId="{A1E7036A-BDA6-43A2-9690-7A7826E21025}"/>
          </ac:spMkLst>
        </pc:spChg>
        <pc:spChg chg="add mod">
          <ac:chgData name="Sanders Wang" userId="089d73b8-785c-4012-b931-81c632b6c9c7" providerId="ADAL" clId="{025DB095-BD76-41C2-83C5-4F219DF2B01E}" dt="2021-03-30T18:42:01.516" v="892" actId="1076"/>
          <ac:spMkLst>
            <pc:docMk/>
            <pc:sldMk cId="1202846426" sldId="258"/>
            <ac:spMk id="103" creationId="{AD2F0D9B-76AF-4C1A-9D2D-1AD603E02B2E}"/>
          </ac:spMkLst>
        </pc:spChg>
        <pc:spChg chg="add mod">
          <ac:chgData name="Sanders Wang" userId="089d73b8-785c-4012-b931-81c632b6c9c7" providerId="ADAL" clId="{025DB095-BD76-41C2-83C5-4F219DF2B01E}" dt="2021-03-30T18:38:13.818" v="843" actId="6549"/>
          <ac:spMkLst>
            <pc:docMk/>
            <pc:sldMk cId="1202846426" sldId="258"/>
            <ac:spMk id="104" creationId="{D9AD05BE-9651-4F53-9E3D-337905F7C85A}"/>
          </ac:spMkLst>
        </pc:spChg>
        <pc:spChg chg="add mod">
          <ac:chgData name="Sanders Wang" userId="089d73b8-785c-4012-b931-81c632b6c9c7" providerId="ADAL" clId="{025DB095-BD76-41C2-83C5-4F219DF2B01E}" dt="2021-03-31T07:18:59.608" v="1144" actId="164"/>
          <ac:spMkLst>
            <pc:docMk/>
            <pc:sldMk cId="1202846426" sldId="258"/>
            <ac:spMk id="105" creationId="{C5CE64F6-AF3A-41E9-A496-DD6EE6279C08}"/>
          </ac:spMkLst>
        </pc:spChg>
        <pc:spChg chg="add mod">
          <ac:chgData name="Sanders Wang" userId="089d73b8-785c-4012-b931-81c632b6c9c7" providerId="ADAL" clId="{025DB095-BD76-41C2-83C5-4F219DF2B01E}" dt="2021-03-31T07:18:59.608" v="1144" actId="164"/>
          <ac:spMkLst>
            <pc:docMk/>
            <pc:sldMk cId="1202846426" sldId="258"/>
            <ac:spMk id="106" creationId="{EA952F99-7F63-4B34-8A80-7202297B4910}"/>
          </ac:spMkLst>
        </pc:spChg>
        <pc:spChg chg="add mod">
          <ac:chgData name="Sanders Wang" userId="089d73b8-785c-4012-b931-81c632b6c9c7" providerId="ADAL" clId="{025DB095-BD76-41C2-83C5-4F219DF2B01E}" dt="2021-03-30T18:50:25.116" v="912" actId="14100"/>
          <ac:spMkLst>
            <pc:docMk/>
            <pc:sldMk cId="1202846426" sldId="258"/>
            <ac:spMk id="107" creationId="{7F3DE87C-7DF7-4147-96B6-1A4A5A6D50B3}"/>
          </ac:spMkLst>
        </pc:spChg>
        <pc:spChg chg="add mod">
          <ac:chgData name="Sanders Wang" userId="089d73b8-785c-4012-b931-81c632b6c9c7" providerId="ADAL" clId="{025DB095-BD76-41C2-83C5-4F219DF2B01E}" dt="2021-03-30T18:48:24.920" v="910" actId="14100"/>
          <ac:spMkLst>
            <pc:docMk/>
            <pc:sldMk cId="1202846426" sldId="258"/>
            <ac:spMk id="108" creationId="{7C0F963F-AE97-4F6D-B807-E00D4491BD5D}"/>
          </ac:spMkLst>
        </pc:spChg>
        <pc:spChg chg="add mod">
          <ac:chgData name="Sanders Wang" userId="089d73b8-785c-4012-b931-81c632b6c9c7" providerId="ADAL" clId="{025DB095-BD76-41C2-83C5-4F219DF2B01E}" dt="2021-03-31T07:18:59.608" v="1144" actId="164"/>
          <ac:spMkLst>
            <pc:docMk/>
            <pc:sldMk cId="1202846426" sldId="258"/>
            <ac:spMk id="109" creationId="{31995D8A-C52E-495E-BB61-A9415614C5CF}"/>
          </ac:spMkLst>
        </pc:spChg>
        <pc:spChg chg="add mod">
          <ac:chgData name="Sanders Wang" userId="089d73b8-785c-4012-b931-81c632b6c9c7" providerId="ADAL" clId="{025DB095-BD76-41C2-83C5-4F219DF2B01E}" dt="2021-03-31T09:25:50.781" v="2043" actId="20577"/>
          <ac:spMkLst>
            <pc:docMk/>
            <pc:sldMk cId="1202846426" sldId="258"/>
            <ac:spMk id="131" creationId="{0D75DB33-7E55-4046-8B78-2146272967CA}"/>
          </ac:spMkLst>
        </pc:spChg>
        <pc:spChg chg="add mod">
          <ac:chgData name="Sanders Wang" userId="089d73b8-785c-4012-b931-81c632b6c9c7" providerId="ADAL" clId="{025DB095-BD76-41C2-83C5-4F219DF2B01E}" dt="2021-03-30T19:18:57.142" v="1009" actId="207"/>
          <ac:spMkLst>
            <pc:docMk/>
            <pc:sldMk cId="1202846426" sldId="258"/>
            <ac:spMk id="138" creationId="{7788E96C-FA60-4CE1-8251-78AF0FDE233E}"/>
          </ac:spMkLst>
        </pc:spChg>
        <pc:spChg chg="add mod">
          <ac:chgData name="Sanders Wang" userId="089d73b8-785c-4012-b931-81c632b6c9c7" providerId="ADAL" clId="{025DB095-BD76-41C2-83C5-4F219DF2B01E}" dt="2021-03-30T19:13:39.556" v="992" actId="21"/>
          <ac:spMkLst>
            <pc:docMk/>
            <pc:sldMk cId="1202846426" sldId="258"/>
            <ac:spMk id="139" creationId="{6EBC3684-1779-4B50-A0CC-3C32FA22577D}"/>
          </ac:spMkLst>
        </pc:spChg>
        <pc:spChg chg="add mod">
          <ac:chgData name="Sanders Wang" userId="089d73b8-785c-4012-b931-81c632b6c9c7" providerId="ADAL" clId="{025DB095-BD76-41C2-83C5-4F219DF2B01E}" dt="2021-03-30T19:13:24.896" v="990" actId="207"/>
          <ac:spMkLst>
            <pc:docMk/>
            <pc:sldMk cId="1202846426" sldId="258"/>
            <ac:spMk id="140" creationId="{E35A1E75-214B-4404-860B-15ABD69458B8}"/>
          </ac:spMkLst>
        </pc:spChg>
        <pc:spChg chg="add mod">
          <ac:chgData name="Sanders Wang" userId="089d73b8-785c-4012-b931-81c632b6c9c7" providerId="ADAL" clId="{025DB095-BD76-41C2-83C5-4F219DF2B01E}" dt="2021-03-30T19:14:03.624" v="999" actId="1076"/>
          <ac:spMkLst>
            <pc:docMk/>
            <pc:sldMk cId="1202846426" sldId="258"/>
            <ac:spMk id="141" creationId="{89548AA6-8882-4F6B-A877-D014DF3AE704}"/>
          </ac:spMkLst>
        </pc:spChg>
        <pc:grpChg chg="add mod">
          <ac:chgData name="Sanders Wang" userId="089d73b8-785c-4012-b931-81c632b6c9c7" providerId="ADAL" clId="{025DB095-BD76-41C2-83C5-4F219DF2B01E}" dt="2021-03-31T07:19:05.240" v="1146" actId="1076"/>
          <ac:grpSpMkLst>
            <pc:docMk/>
            <pc:sldMk cId="1202846426" sldId="258"/>
            <ac:grpSpMk id="36" creationId="{263503B1-D98A-4070-BFCC-323E4344F374}"/>
          </ac:grpSpMkLst>
        </pc:grpChg>
        <pc:grpChg chg="add mod">
          <ac:chgData name="Sanders Wang" userId="089d73b8-785c-4012-b931-81c632b6c9c7" providerId="ADAL" clId="{025DB095-BD76-41C2-83C5-4F219DF2B01E}" dt="2021-03-31T07:19:02.652" v="1145" actId="1076"/>
          <ac:grpSpMkLst>
            <pc:docMk/>
            <pc:sldMk cId="1202846426" sldId="258"/>
            <ac:grpSpMk id="43" creationId="{7E459F38-CEEE-4724-BB6B-2E8B102C5043}"/>
          </ac:grpSpMkLst>
        </pc:grpChg>
        <pc:picChg chg="add mod">
          <ac:chgData name="Sanders Wang" userId="089d73b8-785c-4012-b931-81c632b6c9c7" providerId="ADAL" clId="{025DB095-BD76-41C2-83C5-4F219DF2B01E}" dt="2021-03-30T17:33:46.573" v="358" actId="1076"/>
          <ac:picMkLst>
            <pc:docMk/>
            <pc:sldMk cId="1202846426" sldId="258"/>
            <ac:picMk id="6" creationId="{036C5C0B-840A-44DF-8CA3-91023E22717A}"/>
          </ac:picMkLst>
        </pc:picChg>
        <pc:picChg chg="add mod">
          <ac:chgData name="Sanders Wang" userId="089d73b8-785c-4012-b931-81c632b6c9c7" providerId="ADAL" clId="{025DB095-BD76-41C2-83C5-4F219DF2B01E}" dt="2021-03-30T17:50:14.834" v="459" actId="1076"/>
          <ac:picMkLst>
            <pc:docMk/>
            <pc:sldMk cId="1202846426" sldId="258"/>
            <ac:picMk id="8" creationId="{2A8059F9-B59B-4D85-81D0-8BE5F934002E}"/>
          </ac:picMkLst>
        </pc:picChg>
        <pc:picChg chg="add del mod">
          <ac:chgData name="Sanders Wang" userId="089d73b8-785c-4012-b931-81c632b6c9c7" providerId="ADAL" clId="{025DB095-BD76-41C2-83C5-4F219DF2B01E}" dt="2021-03-30T17:49:56.363" v="456" actId="478"/>
          <ac:picMkLst>
            <pc:docMk/>
            <pc:sldMk cId="1202846426" sldId="258"/>
            <ac:picMk id="12" creationId="{8B88E04E-B73D-44E7-B8A6-56768554C5CA}"/>
          </ac:picMkLst>
        </pc:picChg>
        <pc:picChg chg="add del mod">
          <ac:chgData name="Sanders Wang" userId="089d73b8-785c-4012-b931-81c632b6c9c7" providerId="ADAL" clId="{025DB095-BD76-41C2-83C5-4F219DF2B01E}" dt="2021-03-30T17:24:47.261" v="323" actId="478"/>
          <ac:picMkLst>
            <pc:docMk/>
            <pc:sldMk cId="1202846426" sldId="258"/>
            <ac:picMk id="21" creationId="{AB96BB8E-F2E4-4DFE-9A5E-B44CB73D896E}"/>
          </ac:picMkLst>
        </pc:picChg>
        <pc:picChg chg="add mod">
          <ac:chgData name="Sanders Wang" userId="089d73b8-785c-4012-b931-81c632b6c9c7" providerId="ADAL" clId="{025DB095-BD76-41C2-83C5-4F219DF2B01E}" dt="2021-03-31T07:03:17.143" v="1041" actId="1076"/>
          <ac:picMkLst>
            <pc:docMk/>
            <pc:sldMk cId="1202846426" sldId="258"/>
            <ac:picMk id="22" creationId="{57FC183C-3451-437E-AFD6-325BDF2CB257}"/>
          </ac:picMkLst>
        </pc:picChg>
        <pc:picChg chg="add del mod">
          <ac:chgData name="Sanders Wang" userId="089d73b8-785c-4012-b931-81c632b6c9c7" providerId="ADAL" clId="{025DB095-BD76-41C2-83C5-4F219DF2B01E}" dt="2021-03-30T17:24:47.261" v="323" actId="478"/>
          <ac:picMkLst>
            <pc:docMk/>
            <pc:sldMk cId="1202846426" sldId="258"/>
            <ac:picMk id="23" creationId="{D2964B0A-E4A5-43C7-BE79-DE2AF312118C}"/>
          </ac:picMkLst>
        </pc:picChg>
        <pc:picChg chg="add del mod">
          <ac:chgData name="Sanders Wang" userId="089d73b8-785c-4012-b931-81c632b6c9c7" providerId="ADAL" clId="{025DB095-BD76-41C2-83C5-4F219DF2B01E}" dt="2021-03-30T17:24:47.261" v="323" actId="478"/>
          <ac:picMkLst>
            <pc:docMk/>
            <pc:sldMk cId="1202846426" sldId="258"/>
            <ac:picMk id="26" creationId="{6470994C-CD4F-43B8-A517-E7D944C990CC}"/>
          </ac:picMkLst>
        </pc:picChg>
        <pc:picChg chg="add mod">
          <ac:chgData name="Sanders Wang" userId="089d73b8-785c-4012-b931-81c632b6c9c7" providerId="ADAL" clId="{025DB095-BD76-41C2-83C5-4F219DF2B01E}" dt="2021-03-31T07:05:15.651" v="1054" actId="14100"/>
          <ac:picMkLst>
            <pc:docMk/>
            <pc:sldMk cId="1202846426" sldId="258"/>
            <ac:picMk id="28" creationId="{A468C71A-CACF-4F39-8BC8-9DF2585697DB}"/>
          </ac:picMkLst>
        </pc:picChg>
        <pc:picChg chg="add del mod">
          <ac:chgData name="Sanders Wang" userId="089d73b8-785c-4012-b931-81c632b6c9c7" providerId="ADAL" clId="{025DB095-BD76-41C2-83C5-4F219DF2B01E}" dt="2021-03-30T17:24:47.261" v="323" actId="478"/>
          <ac:picMkLst>
            <pc:docMk/>
            <pc:sldMk cId="1202846426" sldId="258"/>
            <ac:picMk id="29" creationId="{364C437F-12E5-43B8-89EC-7C68586A3146}"/>
          </ac:picMkLst>
        </pc:picChg>
        <pc:picChg chg="add mod">
          <ac:chgData name="Sanders Wang" userId="089d73b8-785c-4012-b931-81c632b6c9c7" providerId="ADAL" clId="{025DB095-BD76-41C2-83C5-4F219DF2B01E}" dt="2021-03-31T07:10:39.379" v="1085" actId="1076"/>
          <ac:picMkLst>
            <pc:docMk/>
            <pc:sldMk cId="1202846426" sldId="258"/>
            <ac:picMk id="32" creationId="{BDCAA298-4648-4025-8361-D6E70E600C7E}"/>
          </ac:picMkLst>
        </pc:picChg>
        <pc:picChg chg="add del mod">
          <ac:chgData name="Sanders Wang" userId="089d73b8-785c-4012-b931-81c632b6c9c7" providerId="ADAL" clId="{025DB095-BD76-41C2-83C5-4F219DF2B01E}" dt="2021-03-30T17:24:47.261" v="323" actId="478"/>
          <ac:picMkLst>
            <pc:docMk/>
            <pc:sldMk cId="1202846426" sldId="258"/>
            <ac:picMk id="32" creationId="{CD99A1ED-AA96-4A5B-8C2D-C0380236361D}"/>
          </ac:picMkLst>
        </pc:picChg>
        <pc:picChg chg="add mod">
          <ac:chgData name="Sanders Wang" userId="089d73b8-785c-4012-b931-81c632b6c9c7" providerId="ADAL" clId="{025DB095-BD76-41C2-83C5-4F219DF2B01E}" dt="2021-03-31T07:22:09.184" v="1157" actId="1076"/>
          <ac:picMkLst>
            <pc:docMk/>
            <pc:sldMk cId="1202846426" sldId="258"/>
            <ac:picMk id="34" creationId="{A467C330-BA23-401D-8BC3-607A663CFDE3}"/>
          </ac:picMkLst>
        </pc:picChg>
        <pc:picChg chg="add del mod">
          <ac:chgData name="Sanders Wang" userId="089d73b8-785c-4012-b931-81c632b6c9c7" providerId="ADAL" clId="{025DB095-BD76-41C2-83C5-4F219DF2B01E}" dt="2021-03-30T17:50:20.316" v="460" actId="478"/>
          <ac:picMkLst>
            <pc:docMk/>
            <pc:sldMk cId="1202846426" sldId="258"/>
            <ac:picMk id="35" creationId="{F59A9A8A-222B-4288-9825-904C43FCFA63}"/>
          </ac:picMkLst>
        </pc:picChg>
        <pc:picChg chg="add mod">
          <ac:chgData name="Sanders Wang" userId="089d73b8-785c-4012-b931-81c632b6c9c7" providerId="ADAL" clId="{025DB095-BD76-41C2-83C5-4F219DF2B01E}" dt="2021-03-30T17:33:26.892" v="346" actId="1076"/>
          <ac:picMkLst>
            <pc:docMk/>
            <pc:sldMk cId="1202846426" sldId="258"/>
            <ac:picMk id="37" creationId="{8BF4FDE8-17F5-4315-A86F-BCAA5397BB00}"/>
          </ac:picMkLst>
        </pc:picChg>
        <pc:picChg chg="add mod">
          <ac:chgData name="Sanders Wang" userId="089d73b8-785c-4012-b931-81c632b6c9c7" providerId="ADAL" clId="{025DB095-BD76-41C2-83C5-4F219DF2B01E}" dt="2021-03-30T17:36:33.099" v="378" actId="1076"/>
          <ac:picMkLst>
            <pc:docMk/>
            <pc:sldMk cId="1202846426" sldId="258"/>
            <ac:picMk id="39" creationId="{045D313F-7209-4C86-93D3-EA355B767EDC}"/>
          </ac:picMkLst>
        </pc:picChg>
        <pc:picChg chg="add del mod">
          <ac:chgData name="Sanders Wang" userId="089d73b8-785c-4012-b931-81c632b6c9c7" providerId="ADAL" clId="{025DB095-BD76-41C2-83C5-4F219DF2B01E}" dt="2021-03-30T17:40:26.882" v="410" actId="478"/>
          <ac:picMkLst>
            <pc:docMk/>
            <pc:sldMk cId="1202846426" sldId="258"/>
            <ac:picMk id="44" creationId="{D40FF77C-FB37-4D38-84B2-311417A3ED0B}"/>
          </ac:picMkLst>
        </pc:picChg>
        <pc:picChg chg="add mod">
          <ac:chgData name="Sanders Wang" userId="089d73b8-785c-4012-b931-81c632b6c9c7" providerId="ADAL" clId="{025DB095-BD76-41C2-83C5-4F219DF2B01E}" dt="2021-03-31T07:22:11.694" v="1158" actId="1076"/>
          <ac:picMkLst>
            <pc:docMk/>
            <pc:sldMk cId="1202846426" sldId="258"/>
            <ac:picMk id="45" creationId="{AC5A8BD8-5463-4AEF-96C9-3514D71BEE9C}"/>
          </ac:picMkLst>
        </pc:picChg>
        <pc:picChg chg="add mod">
          <ac:chgData name="Sanders Wang" userId="089d73b8-785c-4012-b931-81c632b6c9c7" providerId="ADAL" clId="{025DB095-BD76-41C2-83C5-4F219DF2B01E}" dt="2021-03-30T17:42:20.133" v="418" actId="1076"/>
          <ac:picMkLst>
            <pc:docMk/>
            <pc:sldMk cId="1202846426" sldId="258"/>
            <ac:picMk id="46" creationId="{6E227231-C679-40D4-948D-182F6CED4328}"/>
          </ac:picMkLst>
        </pc:picChg>
        <pc:picChg chg="add mod">
          <ac:chgData name="Sanders Wang" userId="089d73b8-785c-4012-b931-81c632b6c9c7" providerId="ADAL" clId="{025DB095-BD76-41C2-83C5-4F219DF2B01E}" dt="2021-03-30T17:42:34.602" v="421" actId="1076"/>
          <ac:picMkLst>
            <pc:docMk/>
            <pc:sldMk cId="1202846426" sldId="258"/>
            <ac:picMk id="48" creationId="{F27B78FB-3D71-40F5-B632-D16BCF6777D8}"/>
          </ac:picMkLst>
        </pc:picChg>
        <pc:picChg chg="add del mod">
          <ac:chgData name="Sanders Wang" userId="089d73b8-785c-4012-b931-81c632b6c9c7" providerId="ADAL" clId="{025DB095-BD76-41C2-83C5-4F219DF2B01E}" dt="2021-03-31T07:26:05.354" v="1164" actId="478"/>
          <ac:picMkLst>
            <pc:docMk/>
            <pc:sldMk cId="1202846426" sldId="258"/>
            <ac:picMk id="51" creationId="{DC612B20-0979-43FD-9EE1-75C90E6BF2DB}"/>
          </ac:picMkLst>
        </pc:picChg>
        <pc:picChg chg="add del mod">
          <ac:chgData name="Sanders Wang" userId="089d73b8-785c-4012-b931-81c632b6c9c7" providerId="ADAL" clId="{025DB095-BD76-41C2-83C5-4F219DF2B01E}" dt="2021-03-31T07:27:24.556" v="1169" actId="931"/>
          <ac:picMkLst>
            <pc:docMk/>
            <pc:sldMk cId="1202846426" sldId="258"/>
            <ac:picMk id="62" creationId="{EFC1CAB6-A2D4-4ACA-8610-4345DD8E2B05}"/>
          </ac:picMkLst>
        </pc:picChg>
        <pc:picChg chg="add mod">
          <ac:chgData name="Sanders Wang" userId="089d73b8-785c-4012-b931-81c632b6c9c7" providerId="ADAL" clId="{025DB095-BD76-41C2-83C5-4F219DF2B01E}" dt="2021-03-30T17:58:03.390" v="528" actId="1076"/>
          <ac:picMkLst>
            <pc:docMk/>
            <pc:sldMk cId="1202846426" sldId="258"/>
            <ac:picMk id="63" creationId="{8F8DDA8B-E372-4804-B3B2-9FFA0F2ADD27}"/>
          </ac:picMkLst>
        </pc:picChg>
        <pc:picChg chg="add mod">
          <ac:chgData name="Sanders Wang" userId="089d73b8-785c-4012-b931-81c632b6c9c7" providerId="ADAL" clId="{025DB095-BD76-41C2-83C5-4F219DF2B01E}" dt="2021-03-30T18:12:23.300" v="741" actId="1076"/>
          <ac:picMkLst>
            <pc:docMk/>
            <pc:sldMk cId="1202846426" sldId="258"/>
            <ac:picMk id="65" creationId="{5EC253EB-7D49-443E-AB25-7EF50D132751}"/>
          </ac:picMkLst>
        </pc:picChg>
        <pc:picChg chg="add mod">
          <ac:chgData name="Sanders Wang" userId="089d73b8-785c-4012-b931-81c632b6c9c7" providerId="ADAL" clId="{025DB095-BD76-41C2-83C5-4F219DF2B01E}" dt="2021-03-30T18:00:05.612" v="538" actId="1076"/>
          <ac:picMkLst>
            <pc:docMk/>
            <pc:sldMk cId="1202846426" sldId="258"/>
            <ac:picMk id="69" creationId="{89A0027D-2251-40DE-BED8-E1A4953F2D49}"/>
          </ac:picMkLst>
        </pc:picChg>
        <pc:picChg chg="add mod">
          <ac:chgData name="Sanders Wang" userId="089d73b8-785c-4012-b931-81c632b6c9c7" providerId="ADAL" clId="{025DB095-BD76-41C2-83C5-4F219DF2B01E}" dt="2021-03-30T18:12:29.561" v="742" actId="1076"/>
          <ac:picMkLst>
            <pc:docMk/>
            <pc:sldMk cId="1202846426" sldId="258"/>
            <ac:picMk id="70" creationId="{5F9C0C34-822F-4A25-B4CA-F23E025BBC52}"/>
          </ac:picMkLst>
        </pc:picChg>
        <pc:picChg chg="add mod">
          <ac:chgData name="Sanders Wang" userId="089d73b8-785c-4012-b931-81c632b6c9c7" providerId="ADAL" clId="{025DB095-BD76-41C2-83C5-4F219DF2B01E}" dt="2021-03-31T06:51:10.740" v="1028" actId="1076"/>
          <ac:picMkLst>
            <pc:docMk/>
            <pc:sldMk cId="1202846426" sldId="258"/>
            <ac:picMk id="72" creationId="{4E3CEE52-37D5-4A86-9EA8-685CC9F60F7F}"/>
          </ac:picMkLst>
        </pc:picChg>
        <pc:picChg chg="add del mod">
          <ac:chgData name="Sanders Wang" userId="089d73b8-785c-4012-b931-81c632b6c9c7" providerId="ADAL" clId="{025DB095-BD76-41C2-83C5-4F219DF2B01E}" dt="2021-03-30T18:03:53.894" v="601" actId="478"/>
          <ac:picMkLst>
            <pc:docMk/>
            <pc:sldMk cId="1202846426" sldId="258"/>
            <ac:picMk id="72" creationId="{DC68765A-4BCF-4771-85E2-169C7E1745F5}"/>
          </ac:picMkLst>
        </pc:picChg>
        <pc:picChg chg="add mod">
          <ac:chgData name="Sanders Wang" userId="089d73b8-785c-4012-b931-81c632b6c9c7" providerId="ADAL" clId="{025DB095-BD76-41C2-83C5-4F219DF2B01E}" dt="2021-03-30T18:07:18.451" v="728" actId="1035"/>
          <ac:picMkLst>
            <pc:docMk/>
            <pc:sldMk cId="1202846426" sldId="258"/>
            <ac:picMk id="73" creationId="{B02E42BB-F58F-4933-8D9F-9C0554B061E0}"/>
          </ac:picMkLst>
        </pc:picChg>
        <pc:picChg chg="add mod ord">
          <ac:chgData name="Sanders Wang" userId="089d73b8-785c-4012-b931-81c632b6c9c7" providerId="ADAL" clId="{025DB095-BD76-41C2-83C5-4F219DF2B01E}" dt="2021-03-30T18:07:51.019" v="729" actId="166"/>
          <ac:picMkLst>
            <pc:docMk/>
            <pc:sldMk cId="1202846426" sldId="258"/>
            <ac:picMk id="74" creationId="{60C96EF9-7DDB-4C40-ADDD-F96130C44013}"/>
          </ac:picMkLst>
        </pc:picChg>
        <pc:picChg chg="add mod">
          <ac:chgData name="Sanders Wang" userId="089d73b8-785c-4012-b931-81c632b6c9c7" providerId="ADAL" clId="{025DB095-BD76-41C2-83C5-4F219DF2B01E}" dt="2021-03-31T07:28:36.602" v="1176" actId="1076"/>
          <ac:picMkLst>
            <pc:docMk/>
            <pc:sldMk cId="1202846426" sldId="258"/>
            <ac:picMk id="77" creationId="{D120BA69-DC6E-4E47-AD34-C44FC563A958}"/>
          </ac:picMkLst>
        </pc:picChg>
        <pc:picChg chg="add del mod">
          <ac:chgData name="Sanders Wang" userId="089d73b8-785c-4012-b931-81c632b6c9c7" providerId="ADAL" clId="{025DB095-BD76-41C2-83C5-4F219DF2B01E}" dt="2021-03-31T07:29:20.268" v="1181" actId="478"/>
          <ac:picMkLst>
            <pc:docMk/>
            <pc:sldMk cId="1202846426" sldId="258"/>
            <ac:picMk id="80" creationId="{D0DE1146-BAE5-4ABD-99F5-769BBE7E3C06}"/>
          </ac:picMkLst>
        </pc:picChg>
        <pc:picChg chg="add mod">
          <ac:chgData name="Sanders Wang" userId="089d73b8-785c-4012-b931-81c632b6c9c7" providerId="ADAL" clId="{025DB095-BD76-41C2-83C5-4F219DF2B01E}" dt="2021-03-30T18:14:23.821" v="751" actId="1076"/>
          <ac:picMkLst>
            <pc:docMk/>
            <pc:sldMk cId="1202846426" sldId="258"/>
            <ac:picMk id="82" creationId="{B6F45217-E5B6-4084-A1D2-258968826E98}"/>
          </ac:picMkLst>
        </pc:picChg>
        <pc:picChg chg="add mod">
          <ac:chgData name="Sanders Wang" userId="089d73b8-785c-4012-b931-81c632b6c9c7" providerId="ADAL" clId="{025DB095-BD76-41C2-83C5-4F219DF2B01E}" dt="2021-03-31T07:30:18.530" v="1189" actId="1076"/>
          <ac:picMkLst>
            <pc:docMk/>
            <pc:sldMk cId="1202846426" sldId="258"/>
            <ac:picMk id="83" creationId="{75513874-6782-4A16-82CD-0171AE7B8BC6}"/>
          </ac:picMkLst>
        </pc:picChg>
        <pc:picChg chg="add mod ord">
          <ac:chgData name="Sanders Wang" userId="089d73b8-785c-4012-b931-81c632b6c9c7" providerId="ADAL" clId="{025DB095-BD76-41C2-83C5-4F219DF2B01E}" dt="2021-03-30T18:16:47.228" v="760" actId="1076"/>
          <ac:picMkLst>
            <pc:docMk/>
            <pc:sldMk cId="1202846426" sldId="258"/>
            <ac:picMk id="86" creationId="{FCC5C23E-B49A-49A0-90E6-E1E4E7ADA776}"/>
          </ac:picMkLst>
        </pc:picChg>
        <pc:picChg chg="add del mod">
          <ac:chgData name="Sanders Wang" userId="089d73b8-785c-4012-b931-81c632b6c9c7" providerId="ADAL" clId="{025DB095-BD76-41C2-83C5-4F219DF2B01E}" dt="2021-03-31T07:21:30.535" v="1151" actId="478"/>
          <ac:picMkLst>
            <pc:docMk/>
            <pc:sldMk cId="1202846426" sldId="258"/>
            <ac:picMk id="89" creationId="{A136000F-2EBA-463A-964E-017B6B8A0EFF}"/>
          </ac:picMkLst>
        </pc:picChg>
        <pc:picChg chg="add del mod">
          <ac:chgData name="Sanders Wang" userId="089d73b8-785c-4012-b931-81c632b6c9c7" providerId="ADAL" clId="{025DB095-BD76-41C2-83C5-4F219DF2B01E}" dt="2021-03-30T19:14:21.209" v="1000" actId="478"/>
          <ac:picMkLst>
            <pc:docMk/>
            <pc:sldMk cId="1202846426" sldId="258"/>
            <ac:picMk id="91" creationId="{BBAAA168-17E3-40A9-9875-EED62C14F988}"/>
          </ac:picMkLst>
        </pc:picChg>
        <pc:picChg chg="add del mod">
          <ac:chgData name="Sanders Wang" userId="089d73b8-785c-4012-b931-81c632b6c9c7" providerId="ADAL" clId="{025DB095-BD76-41C2-83C5-4F219DF2B01E}" dt="2021-03-31T06:50:34.574" v="1026" actId="478"/>
          <ac:picMkLst>
            <pc:docMk/>
            <pc:sldMk cId="1202846426" sldId="258"/>
            <ac:picMk id="93" creationId="{3E52B5F2-2739-4563-A752-5E254178AC49}"/>
          </ac:picMkLst>
        </pc:picChg>
        <pc:picChg chg="add mod">
          <ac:chgData name="Sanders Wang" userId="089d73b8-785c-4012-b931-81c632b6c9c7" providerId="ADAL" clId="{025DB095-BD76-41C2-83C5-4F219DF2B01E}" dt="2021-03-31T07:31:22.502" v="1193" actId="14100"/>
          <ac:picMkLst>
            <pc:docMk/>
            <pc:sldMk cId="1202846426" sldId="258"/>
            <ac:picMk id="94" creationId="{BFCE193E-94B0-47A1-AA35-5B7563167B54}"/>
          </ac:picMkLst>
        </pc:picChg>
        <pc:picChg chg="add del mod">
          <ac:chgData name="Sanders Wang" userId="089d73b8-785c-4012-b931-81c632b6c9c7" providerId="ADAL" clId="{025DB095-BD76-41C2-83C5-4F219DF2B01E}" dt="2021-03-30T19:11:15.634" v="985" actId="478"/>
          <ac:picMkLst>
            <pc:docMk/>
            <pc:sldMk cId="1202846426" sldId="258"/>
            <ac:picMk id="95" creationId="{63EDCCE9-FAA6-444E-BD6D-6C03F0E2149F}"/>
          </ac:picMkLst>
        </pc:picChg>
        <pc:picChg chg="add del mod">
          <ac:chgData name="Sanders Wang" userId="089d73b8-785c-4012-b931-81c632b6c9c7" providerId="ADAL" clId="{025DB095-BD76-41C2-83C5-4F219DF2B01E}" dt="2021-03-30T19:11:20.496" v="986" actId="478"/>
          <ac:picMkLst>
            <pc:docMk/>
            <pc:sldMk cId="1202846426" sldId="258"/>
            <ac:picMk id="98" creationId="{FCE2C8CA-4774-45E6-B7BF-22DD6ECBD7E5}"/>
          </ac:picMkLst>
        </pc:picChg>
        <pc:picChg chg="add del mod ord">
          <ac:chgData name="Sanders Wang" userId="089d73b8-785c-4012-b931-81c632b6c9c7" providerId="ADAL" clId="{025DB095-BD76-41C2-83C5-4F219DF2B01E}" dt="2021-03-30T19:11:23.112" v="987" actId="478"/>
          <ac:picMkLst>
            <pc:docMk/>
            <pc:sldMk cId="1202846426" sldId="258"/>
            <ac:picMk id="105" creationId="{4B39E117-7738-4DA1-B283-12CF93B60AB9}"/>
          </ac:picMkLst>
        </pc:picChg>
        <pc:picChg chg="add mod">
          <ac:chgData name="Sanders Wang" userId="089d73b8-785c-4012-b931-81c632b6c9c7" providerId="ADAL" clId="{025DB095-BD76-41C2-83C5-4F219DF2B01E}" dt="2021-03-31T07:21:55.297" v="1154" actId="14100"/>
          <ac:picMkLst>
            <pc:docMk/>
            <pc:sldMk cId="1202846426" sldId="258"/>
            <ac:picMk id="111" creationId="{41B3AF7F-73AC-4984-963A-4A1B4241DB41}"/>
          </ac:picMkLst>
        </pc:picChg>
        <pc:picChg chg="add del mod">
          <ac:chgData name="Sanders Wang" userId="089d73b8-785c-4012-b931-81c632b6c9c7" providerId="ADAL" clId="{025DB095-BD76-41C2-83C5-4F219DF2B01E}" dt="2021-03-31T07:26:05.354" v="1164" actId="478"/>
          <ac:picMkLst>
            <pc:docMk/>
            <pc:sldMk cId="1202846426" sldId="258"/>
            <ac:picMk id="113" creationId="{B3080CA3-8327-44BF-8FF2-B25994DC9600}"/>
          </ac:picMkLst>
        </pc:picChg>
        <pc:picChg chg="add del mod">
          <ac:chgData name="Sanders Wang" userId="089d73b8-785c-4012-b931-81c632b6c9c7" providerId="ADAL" clId="{025DB095-BD76-41C2-83C5-4F219DF2B01E}" dt="2021-03-31T07:32:08.212" v="1199" actId="478"/>
          <ac:picMkLst>
            <pc:docMk/>
            <pc:sldMk cId="1202846426" sldId="258"/>
            <ac:picMk id="116" creationId="{2A8F71DD-629F-4C54-B948-BA32768EF936}"/>
          </ac:picMkLst>
        </pc:picChg>
        <pc:picChg chg="add del mod">
          <ac:chgData name="Sanders Wang" userId="089d73b8-785c-4012-b931-81c632b6c9c7" providerId="ADAL" clId="{025DB095-BD76-41C2-83C5-4F219DF2B01E}" dt="2021-03-31T07:33:18.195" v="1207" actId="478"/>
          <ac:picMkLst>
            <pc:docMk/>
            <pc:sldMk cId="1202846426" sldId="258"/>
            <ac:picMk id="118" creationId="{214BBD65-7239-42AA-83D7-C938FC386764}"/>
          </ac:picMkLst>
        </pc:picChg>
        <pc:picChg chg="add mod">
          <ac:chgData name="Sanders Wang" userId="089d73b8-785c-4012-b931-81c632b6c9c7" providerId="ADAL" clId="{025DB095-BD76-41C2-83C5-4F219DF2B01E}" dt="2021-03-31T07:34:02.838" v="1210" actId="1076"/>
          <ac:picMkLst>
            <pc:docMk/>
            <pc:sldMk cId="1202846426" sldId="258"/>
            <ac:picMk id="121" creationId="{4179B7C1-0EA8-4BE4-A9CB-5EC459C720FD}"/>
          </ac:picMkLst>
        </pc:picChg>
        <pc:picChg chg="add del mod">
          <ac:chgData name="Sanders Wang" userId="089d73b8-785c-4012-b931-81c632b6c9c7" providerId="ADAL" clId="{025DB095-BD76-41C2-83C5-4F219DF2B01E}" dt="2021-03-30T19:03:22.438" v="957" actId="478"/>
          <ac:picMkLst>
            <pc:docMk/>
            <pc:sldMk cId="1202846426" sldId="258"/>
            <ac:picMk id="136" creationId="{0753EAEF-EB1A-4EAE-A543-CCF884DFF113}"/>
          </ac:picMkLst>
        </pc:picChg>
        <pc:picChg chg="add del mod">
          <ac:chgData name="Sanders Wang" userId="089d73b8-785c-4012-b931-81c632b6c9c7" providerId="ADAL" clId="{025DB095-BD76-41C2-83C5-4F219DF2B01E}" dt="2021-03-30T19:03:20.155" v="956" actId="478"/>
          <ac:picMkLst>
            <pc:docMk/>
            <pc:sldMk cId="1202846426" sldId="258"/>
            <ac:picMk id="137" creationId="{21ED8773-77BD-4B2F-884C-8B9B4FE6CE7C}"/>
          </ac:picMkLst>
        </pc:picChg>
        <pc:picChg chg="add del mod">
          <ac:chgData name="Sanders Wang" userId="089d73b8-785c-4012-b931-81c632b6c9c7" providerId="ADAL" clId="{025DB095-BD76-41C2-83C5-4F219DF2B01E}" dt="2021-03-30T18:34:03.805" v="825" actId="478"/>
          <ac:picMkLst>
            <pc:docMk/>
            <pc:sldMk cId="1202846426" sldId="258"/>
            <ac:picMk id="1026" creationId="{64E98AC8-C74A-4E8C-99EA-EF8E470F5380}"/>
          </ac:picMkLst>
        </pc:picChg>
        <pc:cxnChg chg="add mod">
          <ac:chgData name="Sanders Wang" userId="089d73b8-785c-4012-b931-81c632b6c9c7" providerId="ADAL" clId="{025DB095-BD76-41C2-83C5-4F219DF2B01E}" dt="2021-03-30T17:24:15.432" v="319"/>
          <ac:cxnSpMkLst>
            <pc:docMk/>
            <pc:sldMk cId="1202846426" sldId="258"/>
            <ac:cxnSpMk id="3" creationId="{4A4810AF-87A8-4AA9-8C1D-D5EE84364C07}"/>
          </ac:cxnSpMkLst>
        </pc:cxnChg>
        <pc:cxnChg chg="add mod">
          <ac:chgData name="Sanders Wang" userId="089d73b8-785c-4012-b931-81c632b6c9c7" providerId="ADAL" clId="{025DB095-BD76-41C2-83C5-4F219DF2B01E}" dt="2021-03-30T18:18:11.366" v="762" actId="14100"/>
          <ac:cxnSpMkLst>
            <pc:docMk/>
            <pc:sldMk cId="1202846426" sldId="258"/>
            <ac:cxnSpMk id="9" creationId="{F9CF734C-40AB-496B-B324-0004A7C619B7}"/>
          </ac:cxnSpMkLst>
        </pc:cxnChg>
        <pc:cxnChg chg="add del mod">
          <ac:chgData name="Sanders Wang" userId="089d73b8-785c-4012-b931-81c632b6c9c7" providerId="ADAL" clId="{025DB095-BD76-41C2-83C5-4F219DF2B01E}" dt="2021-03-30T17:24:19.676" v="320" actId="478"/>
          <ac:cxnSpMkLst>
            <pc:docMk/>
            <pc:sldMk cId="1202846426" sldId="258"/>
            <ac:cxnSpMk id="17" creationId="{921D976E-61AC-47A6-8FCB-AA3D31BDBBEA}"/>
          </ac:cxnSpMkLst>
        </pc:cxnChg>
        <pc:cxnChg chg="add del mod">
          <ac:chgData name="Sanders Wang" userId="089d73b8-785c-4012-b931-81c632b6c9c7" providerId="ADAL" clId="{025DB095-BD76-41C2-83C5-4F219DF2B01E}" dt="2021-03-30T17:34:10.686" v="362" actId="478"/>
          <ac:cxnSpMkLst>
            <pc:docMk/>
            <pc:sldMk cId="1202846426" sldId="258"/>
            <ac:cxnSpMk id="24" creationId="{499B8A39-EDAA-49AB-B5DA-963F1C008628}"/>
          </ac:cxnSpMkLst>
        </pc:cxnChg>
        <pc:cxnChg chg="add del mod">
          <ac:chgData name="Sanders Wang" userId="089d73b8-785c-4012-b931-81c632b6c9c7" providerId="ADAL" clId="{025DB095-BD76-41C2-83C5-4F219DF2B01E}" dt="2021-03-30T17:24:47.261" v="323" actId="478"/>
          <ac:cxnSpMkLst>
            <pc:docMk/>
            <pc:sldMk cId="1202846426" sldId="258"/>
            <ac:cxnSpMk id="27" creationId="{F172136F-D455-4A5A-B86E-1B5B07975335}"/>
          </ac:cxnSpMkLst>
        </pc:cxnChg>
        <pc:cxnChg chg="add del mod">
          <ac:chgData name="Sanders Wang" userId="089d73b8-785c-4012-b931-81c632b6c9c7" providerId="ADAL" clId="{025DB095-BD76-41C2-83C5-4F219DF2B01E}" dt="2021-03-30T17:24:47.261" v="323" actId="478"/>
          <ac:cxnSpMkLst>
            <pc:docMk/>
            <pc:sldMk cId="1202846426" sldId="258"/>
            <ac:cxnSpMk id="28" creationId="{A42F86A2-C0CD-4DC8-9E90-A49562097990}"/>
          </ac:cxnSpMkLst>
        </pc:cxnChg>
        <pc:cxnChg chg="add del mod">
          <ac:chgData name="Sanders Wang" userId="089d73b8-785c-4012-b931-81c632b6c9c7" providerId="ADAL" clId="{025DB095-BD76-41C2-83C5-4F219DF2B01E}" dt="2021-03-30T17:24:47.261" v="323" actId="478"/>
          <ac:cxnSpMkLst>
            <pc:docMk/>
            <pc:sldMk cId="1202846426" sldId="258"/>
            <ac:cxnSpMk id="33" creationId="{0DF1A4AA-81D9-4B7F-8495-B01F3F671E5A}"/>
          </ac:cxnSpMkLst>
        </pc:cxnChg>
        <pc:cxnChg chg="add del mod">
          <ac:chgData name="Sanders Wang" userId="089d73b8-785c-4012-b931-81c632b6c9c7" providerId="ADAL" clId="{025DB095-BD76-41C2-83C5-4F219DF2B01E}" dt="2021-03-30T17:24:47.261" v="323" actId="478"/>
          <ac:cxnSpMkLst>
            <pc:docMk/>
            <pc:sldMk cId="1202846426" sldId="258"/>
            <ac:cxnSpMk id="34" creationId="{511C4FB7-00D2-4349-B7B8-09816C3A197C}"/>
          </ac:cxnSpMkLst>
        </pc:cxnChg>
        <pc:cxnChg chg="add mod ord">
          <ac:chgData name="Sanders Wang" userId="089d73b8-785c-4012-b931-81c632b6c9c7" providerId="ADAL" clId="{025DB095-BD76-41C2-83C5-4F219DF2B01E}" dt="2021-03-30T18:18:31.872" v="764" actId="14100"/>
          <ac:cxnSpMkLst>
            <pc:docMk/>
            <pc:sldMk cId="1202846426" sldId="258"/>
            <ac:cxnSpMk id="38" creationId="{6FFEA2E5-D199-43B2-ADDD-84F094DEFD91}"/>
          </ac:cxnSpMkLst>
        </pc:cxnChg>
        <pc:cxnChg chg="add mod">
          <ac:chgData name="Sanders Wang" userId="089d73b8-785c-4012-b931-81c632b6c9c7" providerId="ADAL" clId="{025DB095-BD76-41C2-83C5-4F219DF2B01E}" dt="2021-03-30T18:18:14.592" v="763" actId="14100"/>
          <ac:cxnSpMkLst>
            <pc:docMk/>
            <pc:sldMk cId="1202846426" sldId="258"/>
            <ac:cxnSpMk id="50" creationId="{9601D18C-A902-4AA7-B2BF-810AA63E6511}"/>
          </ac:cxnSpMkLst>
        </pc:cxnChg>
        <pc:cxnChg chg="add mod">
          <ac:chgData name="Sanders Wang" userId="089d73b8-785c-4012-b931-81c632b6c9c7" providerId="ADAL" clId="{025DB095-BD76-41C2-83C5-4F219DF2B01E}" dt="2021-03-30T18:06:35.948" v="658" actId="14100"/>
          <ac:cxnSpMkLst>
            <pc:docMk/>
            <pc:sldMk cId="1202846426" sldId="258"/>
            <ac:cxnSpMk id="53" creationId="{DE2DFD30-7C3A-4404-A88E-173CDD3464B9}"/>
          </ac:cxnSpMkLst>
        </pc:cxnChg>
        <pc:cxnChg chg="add mod">
          <ac:chgData name="Sanders Wang" userId="089d73b8-785c-4012-b931-81c632b6c9c7" providerId="ADAL" clId="{025DB095-BD76-41C2-83C5-4F219DF2B01E}" dt="2021-03-30T18:06:58.123" v="709" actId="14100"/>
          <ac:cxnSpMkLst>
            <pc:docMk/>
            <pc:sldMk cId="1202846426" sldId="258"/>
            <ac:cxnSpMk id="55" creationId="{B41037C6-B906-427C-8043-6C30CF39D619}"/>
          </ac:cxnSpMkLst>
        </pc:cxnChg>
        <pc:cxnChg chg="add mod">
          <ac:chgData name="Sanders Wang" userId="089d73b8-785c-4012-b931-81c632b6c9c7" providerId="ADAL" clId="{025DB095-BD76-41C2-83C5-4F219DF2B01E}" dt="2021-03-30T18:50:37.269" v="914" actId="14100"/>
          <ac:cxnSpMkLst>
            <pc:docMk/>
            <pc:sldMk cId="1202846426" sldId="258"/>
            <ac:cxnSpMk id="57" creationId="{5DC18291-7211-44FE-B258-4ABEC80AA0F0}"/>
          </ac:cxnSpMkLst>
        </pc:cxnChg>
        <pc:cxnChg chg="add mod">
          <ac:chgData name="Sanders Wang" userId="089d73b8-785c-4012-b931-81c632b6c9c7" providerId="ADAL" clId="{025DB095-BD76-41C2-83C5-4F219DF2B01E}" dt="2021-03-30T18:07:04.399" v="710" actId="14100"/>
          <ac:cxnSpMkLst>
            <pc:docMk/>
            <pc:sldMk cId="1202846426" sldId="258"/>
            <ac:cxnSpMk id="58" creationId="{8E50CD46-E1DF-4A15-B1E7-83BDA4D5FD5E}"/>
          </ac:cxnSpMkLst>
        </pc:cxnChg>
        <pc:cxnChg chg="add mod">
          <ac:chgData name="Sanders Wang" userId="089d73b8-785c-4012-b931-81c632b6c9c7" providerId="ADAL" clId="{025DB095-BD76-41C2-83C5-4F219DF2B01E}" dt="2021-03-31T06:51:19.260" v="1031" actId="14100"/>
          <ac:cxnSpMkLst>
            <pc:docMk/>
            <pc:sldMk cId="1202846426" sldId="258"/>
            <ac:cxnSpMk id="75" creationId="{CEE91C90-7114-4E14-BA6F-E87A75750D8B}"/>
          </ac:cxnSpMkLst>
        </pc:cxnChg>
        <pc:cxnChg chg="add mod">
          <ac:chgData name="Sanders Wang" userId="089d73b8-785c-4012-b931-81c632b6c9c7" providerId="ADAL" clId="{025DB095-BD76-41C2-83C5-4F219DF2B01E}" dt="2021-03-31T06:51:27.001" v="1034" actId="14100"/>
          <ac:cxnSpMkLst>
            <pc:docMk/>
            <pc:sldMk cId="1202846426" sldId="258"/>
            <ac:cxnSpMk id="76" creationId="{C9EE9128-171D-4A87-A2FD-55A7C615E1A0}"/>
          </ac:cxnSpMkLst>
        </pc:cxnChg>
        <pc:cxnChg chg="add mod">
          <ac:chgData name="Sanders Wang" userId="089d73b8-785c-4012-b931-81c632b6c9c7" providerId="ADAL" clId="{025DB095-BD76-41C2-83C5-4F219DF2B01E}" dt="2021-03-31T07:04:24.663" v="1049" actId="14100"/>
          <ac:cxnSpMkLst>
            <pc:docMk/>
            <pc:sldMk cId="1202846426" sldId="258"/>
            <ac:cxnSpMk id="79" creationId="{DD82A52A-124A-47F7-B015-F35C1AAE42A1}"/>
          </ac:cxnSpMkLst>
        </pc:cxnChg>
        <pc:cxnChg chg="add mod">
          <ac:chgData name="Sanders Wang" userId="089d73b8-785c-4012-b931-81c632b6c9c7" providerId="ADAL" clId="{025DB095-BD76-41C2-83C5-4F219DF2B01E}" dt="2021-03-31T07:05:27.685" v="1057" actId="14100"/>
          <ac:cxnSpMkLst>
            <pc:docMk/>
            <pc:sldMk cId="1202846426" sldId="258"/>
            <ac:cxnSpMk id="85" creationId="{F6CDA63D-0456-43FF-8BF4-BB3E003B49F7}"/>
          </ac:cxnSpMkLst>
        </pc:cxnChg>
        <pc:cxnChg chg="add mod">
          <ac:chgData name="Sanders Wang" userId="089d73b8-785c-4012-b931-81c632b6c9c7" providerId="ADAL" clId="{025DB095-BD76-41C2-83C5-4F219DF2B01E}" dt="2021-03-30T18:35:52.795" v="832" actId="14100"/>
          <ac:cxnSpMkLst>
            <pc:docMk/>
            <pc:sldMk cId="1202846426" sldId="258"/>
            <ac:cxnSpMk id="100" creationId="{1C1BF850-F971-4346-984F-A2802317677E}"/>
          </ac:cxnSpMkLst>
        </pc:cxnChg>
        <pc:cxnChg chg="add mod">
          <ac:chgData name="Sanders Wang" userId="089d73b8-785c-4012-b931-81c632b6c9c7" providerId="ADAL" clId="{025DB095-BD76-41C2-83C5-4F219DF2B01E}" dt="2021-03-30T18:51:44.182" v="920" actId="692"/>
          <ac:cxnSpMkLst>
            <pc:docMk/>
            <pc:sldMk cId="1202846426" sldId="258"/>
            <ac:cxnSpMk id="110" creationId="{9E02ECF9-AAC0-4412-8022-2AA272D4AD58}"/>
          </ac:cxnSpMkLst>
        </pc:cxnChg>
        <pc:cxnChg chg="add mod">
          <ac:chgData name="Sanders Wang" userId="089d73b8-785c-4012-b931-81c632b6c9c7" providerId="ADAL" clId="{025DB095-BD76-41C2-83C5-4F219DF2B01E}" dt="2021-03-30T18:52:04.404" v="923" actId="14100"/>
          <ac:cxnSpMkLst>
            <pc:docMk/>
            <pc:sldMk cId="1202846426" sldId="258"/>
            <ac:cxnSpMk id="112" creationId="{79E4949C-ECA3-4A08-8E88-9AEFC8A7F863}"/>
          </ac:cxnSpMkLst>
        </pc:cxnChg>
        <pc:cxnChg chg="add mod">
          <ac:chgData name="Sanders Wang" userId="089d73b8-785c-4012-b931-81c632b6c9c7" providerId="ADAL" clId="{025DB095-BD76-41C2-83C5-4F219DF2B01E}" dt="2021-03-30T18:53:06.588" v="932" actId="14100"/>
          <ac:cxnSpMkLst>
            <pc:docMk/>
            <pc:sldMk cId="1202846426" sldId="258"/>
            <ac:cxnSpMk id="115" creationId="{9B049884-BDE1-4196-BF9D-F86530BC5390}"/>
          </ac:cxnSpMkLst>
        </pc:cxnChg>
        <pc:cxnChg chg="add del mod">
          <ac:chgData name="Sanders Wang" userId="089d73b8-785c-4012-b931-81c632b6c9c7" providerId="ADAL" clId="{025DB095-BD76-41C2-83C5-4F219DF2B01E}" dt="2021-03-31T07:00:02.040" v="1038" actId="478"/>
          <ac:cxnSpMkLst>
            <pc:docMk/>
            <pc:sldMk cId="1202846426" sldId="258"/>
            <ac:cxnSpMk id="120" creationId="{3A1F5FB7-8093-40E0-AE37-7A737525830C}"/>
          </ac:cxnSpMkLst>
        </pc:cxnChg>
        <pc:cxnChg chg="add mod">
          <ac:chgData name="Sanders Wang" userId="089d73b8-785c-4012-b931-81c632b6c9c7" providerId="ADAL" clId="{025DB095-BD76-41C2-83C5-4F219DF2B01E}" dt="2021-03-30T18:53:45.152" v="938" actId="14100"/>
          <ac:cxnSpMkLst>
            <pc:docMk/>
            <pc:sldMk cId="1202846426" sldId="258"/>
            <ac:cxnSpMk id="126" creationId="{AED86C59-1F6C-461A-84A1-B732B4532285}"/>
          </ac:cxnSpMkLst>
        </pc:cxnChg>
        <pc:cxnChg chg="add mod">
          <ac:chgData name="Sanders Wang" userId="089d73b8-785c-4012-b931-81c632b6c9c7" providerId="ADAL" clId="{025DB095-BD76-41C2-83C5-4F219DF2B01E}" dt="2021-03-30T18:54:12.472" v="942" actId="14100"/>
          <ac:cxnSpMkLst>
            <pc:docMk/>
            <pc:sldMk cId="1202846426" sldId="258"/>
            <ac:cxnSpMk id="129" creationId="{B365BA29-CD7D-44AD-AD4B-5FD7E534FE3F}"/>
          </ac:cxnSpMkLst>
        </pc:cxnChg>
        <pc:cxnChg chg="add mod">
          <ac:chgData name="Sanders Wang" userId="089d73b8-785c-4012-b931-81c632b6c9c7" providerId="ADAL" clId="{025DB095-BD76-41C2-83C5-4F219DF2B01E}" dt="2021-03-31T09:31:49.946" v="2058" actId="14100"/>
          <ac:cxnSpMkLst>
            <pc:docMk/>
            <pc:sldMk cId="1202846426" sldId="258"/>
            <ac:cxnSpMk id="132" creationId="{8D3DED9B-6F5A-48D7-879F-2B49EF4A19CA}"/>
          </ac:cxnSpMkLst>
        </pc:cxnChg>
        <pc:cxnChg chg="add mod">
          <ac:chgData name="Sanders Wang" userId="089d73b8-785c-4012-b931-81c632b6c9c7" providerId="ADAL" clId="{025DB095-BD76-41C2-83C5-4F219DF2B01E}" dt="2021-03-30T18:55:21.143" v="948" actId="14100"/>
          <ac:cxnSpMkLst>
            <pc:docMk/>
            <pc:sldMk cId="1202846426" sldId="258"/>
            <ac:cxnSpMk id="133" creationId="{C5A539A8-E7A8-4BDF-BDC5-BD5F1E5179EE}"/>
          </ac:cxnSpMkLst>
        </pc:cxnChg>
      </pc:sldChg>
      <pc:sldChg chg="addSp delSp modSp add mod">
        <pc:chgData name="Sanders Wang" userId="089d73b8-785c-4012-b931-81c632b6c9c7" providerId="ADAL" clId="{025DB095-BD76-41C2-83C5-4F219DF2B01E}" dt="2021-03-31T09:25:59.630" v="2047" actId="20577"/>
        <pc:sldMkLst>
          <pc:docMk/>
          <pc:sldMk cId="188205603" sldId="259"/>
        </pc:sldMkLst>
        <pc:spChg chg="del">
          <ac:chgData name="Sanders Wang" userId="089d73b8-785c-4012-b931-81c632b6c9c7" providerId="ADAL" clId="{025DB095-BD76-41C2-83C5-4F219DF2B01E}" dt="2021-03-31T07:49:18.009" v="1271" actId="478"/>
          <ac:spMkLst>
            <pc:docMk/>
            <pc:sldMk cId="188205603" sldId="259"/>
            <ac:spMk id="2" creationId="{008B7A6D-4955-4C26-9F0A-EB0645CC1B47}"/>
          </ac:spMkLst>
        </pc:spChg>
        <pc:spChg chg="del">
          <ac:chgData name="Sanders Wang" userId="089d73b8-785c-4012-b931-81c632b6c9c7" providerId="ADAL" clId="{025DB095-BD76-41C2-83C5-4F219DF2B01E}" dt="2021-03-31T07:49:12.307" v="1270" actId="478"/>
          <ac:spMkLst>
            <pc:docMk/>
            <pc:sldMk cId="188205603" sldId="259"/>
            <ac:spMk id="4" creationId="{6510007D-B7BA-4D1A-B148-36A2FE69931E}"/>
          </ac:spMkLst>
        </pc:spChg>
        <pc:spChg chg="del">
          <ac:chgData name="Sanders Wang" userId="089d73b8-785c-4012-b931-81c632b6c9c7" providerId="ADAL" clId="{025DB095-BD76-41C2-83C5-4F219DF2B01E}" dt="2021-03-31T07:49:18.009" v="1271" actId="478"/>
          <ac:spMkLst>
            <pc:docMk/>
            <pc:sldMk cId="188205603" sldId="259"/>
            <ac:spMk id="5" creationId="{1AF6F55E-3FAE-43A5-8848-43F8E69401C3}"/>
          </ac:spMkLst>
        </pc:spChg>
        <pc:spChg chg="del">
          <ac:chgData name="Sanders Wang" userId="089d73b8-785c-4012-b931-81c632b6c9c7" providerId="ADAL" clId="{025DB095-BD76-41C2-83C5-4F219DF2B01E}" dt="2021-03-31T07:49:12.307" v="1270" actId="478"/>
          <ac:spMkLst>
            <pc:docMk/>
            <pc:sldMk cId="188205603" sldId="259"/>
            <ac:spMk id="7" creationId="{BED776B9-82FF-4977-8C7D-7F4E1D49966E}"/>
          </ac:spMkLst>
        </pc:spChg>
        <pc:spChg chg="del">
          <ac:chgData name="Sanders Wang" userId="089d73b8-785c-4012-b931-81c632b6c9c7" providerId="ADAL" clId="{025DB095-BD76-41C2-83C5-4F219DF2B01E}" dt="2021-03-31T07:49:12.307" v="1270" actId="478"/>
          <ac:spMkLst>
            <pc:docMk/>
            <pc:sldMk cId="188205603" sldId="259"/>
            <ac:spMk id="10" creationId="{33CAAD55-F625-495E-9E7A-08B99C398F0A}"/>
          </ac:spMkLst>
        </pc:spChg>
        <pc:spChg chg="del">
          <ac:chgData name="Sanders Wang" userId="089d73b8-785c-4012-b931-81c632b6c9c7" providerId="ADAL" clId="{025DB095-BD76-41C2-83C5-4F219DF2B01E}" dt="2021-03-31T07:49:12.307" v="1270" actId="478"/>
          <ac:spMkLst>
            <pc:docMk/>
            <pc:sldMk cId="188205603" sldId="259"/>
            <ac:spMk id="13" creationId="{BA0CD1A5-A66A-4AB2-A383-70DB92EEAF93}"/>
          </ac:spMkLst>
        </pc:spChg>
        <pc:spChg chg="del">
          <ac:chgData name="Sanders Wang" userId="089d73b8-785c-4012-b931-81c632b6c9c7" providerId="ADAL" clId="{025DB095-BD76-41C2-83C5-4F219DF2B01E}" dt="2021-03-31T07:49:12.307" v="1270" actId="478"/>
          <ac:spMkLst>
            <pc:docMk/>
            <pc:sldMk cId="188205603" sldId="259"/>
            <ac:spMk id="14" creationId="{E7CC76D4-3DF6-4191-9FA0-8212B9C6F9C1}"/>
          </ac:spMkLst>
        </pc:spChg>
        <pc:spChg chg="del">
          <ac:chgData name="Sanders Wang" userId="089d73b8-785c-4012-b931-81c632b6c9c7" providerId="ADAL" clId="{025DB095-BD76-41C2-83C5-4F219DF2B01E}" dt="2021-03-31T07:49:12.307" v="1270" actId="478"/>
          <ac:spMkLst>
            <pc:docMk/>
            <pc:sldMk cId="188205603" sldId="259"/>
            <ac:spMk id="15" creationId="{E2F7B04F-C9E8-439B-B694-68E4A353DD57}"/>
          </ac:spMkLst>
        </pc:spChg>
        <pc:spChg chg="del">
          <ac:chgData name="Sanders Wang" userId="089d73b8-785c-4012-b931-81c632b6c9c7" providerId="ADAL" clId="{025DB095-BD76-41C2-83C5-4F219DF2B01E}" dt="2021-03-31T07:49:12.307" v="1270" actId="478"/>
          <ac:spMkLst>
            <pc:docMk/>
            <pc:sldMk cId="188205603" sldId="259"/>
            <ac:spMk id="18" creationId="{F80B8121-3F63-4C06-AC6C-8E3DCC8946CC}"/>
          </ac:spMkLst>
        </pc:spChg>
        <pc:spChg chg="del">
          <ac:chgData name="Sanders Wang" userId="089d73b8-785c-4012-b931-81c632b6c9c7" providerId="ADAL" clId="{025DB095-BD76-41C2-83C5-4F219DF2B01E}" dt="2021-03-31T07:49:12.307" v="1270" actId="478"/>
          <ac:spMkLst>
            <pc:docMk/>
            <pc:sldMk cId="188205603" sldId="259"/>
            <ac:spMk id="19" creationId="{F5DFA802-82DD-43E4-AA4C-3AB9A3A28011}"/>
          </ac:spMkLst>
        </pc:spChg>
        <pc:spChg chg="del">
          <ac:chgData name="Sanders Wang" userId="089d73b8-785c-4012-b931-81c632b6c9c7" providerId="ADAL" clId="{025DB095-BD76-41C2-83C5-4F219DF2B01E}" dt="2021-03-31T07:49:12.307" v="1270" actId="478"/>
          <ac:spMkLst>
            <pc:docMk/>
            <pc:sldMk cId="188205603" sldId="259"/>
            <ac:spMk id="20" creationId="{90A73658-8769-4F72-BE10-9C801ED2C478}"/>
          </ac:spMkLst>
        </pc:spChg>
        <pc:spChg chg="del">
          <ac:chgData name="Sanders Wang" userId="089d73b8-785c-4012-b931-81c632b6c9c7" providerId="ADAL" clId="{025DB095-BD76-41C2-83C5-4F219DF2B01E}" dt="2021-03-31T07:49:55.486" v="1283" actId="478"/>
          <ac:spMkLst>
            <pc:docMk/>
            <pc:sldMk cId="188205603" sldId="259"/>
            <ac:spMk id="23" creationId="{69514696-EB15-4BD2-90DA-8869EC4D5410}"/>
          </ac:spMkLst>
        </pc:spChg>
        <pc:spChg chg="del">
          <ac:chgData name="Sanders Wang" userId="089d73b8-785c-4012-b931-81c632b6c9c7" providerId="ADAL" clId="{025DB095-BD76-41C2-83C5-4F219DF2B01E}" dt="2021-03-31T07:49:12.307" v="1270" actId="478"/>
          <ac:spMkLst>
            <pc:docMk/>
            <pc:sldMk cId="188205603" sldId="259"/>
            <ac:spMk id="40" creationId="{2195612E-9FC8-4795-AAF4-194954670333}"/>
          </ac:spMkLst>
        </pc:spChg>
        <pc:spChg chg="del">
          <ac:chgData name="Sanders Wang" userId="089d73b8-785c-4012-b931-81c632b6c9c7" providerId="ADAL" clId="{025DB095-BD76-41C2-83C5-4F219DF2B01E}" dt="2021-03-31T07:49:12.307" v="1270" actId="478"/>
          <ac:spMkLst>
            <pc:docMk/>
            <pc:sldMk cId="188205603" sldId="259"/>
            <ac:spMk id="41" creationId="{C02AC4E8-71C7-4818-9E79-F58AE069469F}"/>
          </ac:spMkLst>
        </pc:spChg>
        <pc:spChg chg="del">
          <ac:chgData name="Sanders Wang" userId="089d73b8-785c-4012-b931-81c632b6c9c7" providerId="ADAL" clId="{025DB095-BD76-41C2-83C5-4F219DF2B01E}" dt="2021-03-31T07:49:12.307" v="1270" actId="478"/>
          <ac:spMkLst>
            <pc:docMk/>
            <pc:sldMk cId="188205603" sldId="259"/>
            <ac:spMk id="42" creationId="{1D32F323-47F1-43A5-8458-E0BAE16C48F6}"/>
          </ac:spMkLst>
        </pc:spChg>
        <pc:spChg chg="del">
          <ac:chgData name="Sanders Wang" userId="089d73b8-785c-4012-b931-81c632b6c9c7" providerId="ADAL" clId="{025DB095-BD76-41C2-83C5-4F219DF2B01E}" dt="2021-03-31T07:49:12.307" v="1270" actId="478"/>
          <ac:spMkLst>
            <pc:docMk/>
            <pc:sldMk cId="188205603" sldId="259"/>
            <ac:spMk id="49" creationId="{9D7CBC53-0F58-4095-BBB8-FC38F9BA18F6}"/>
          </ac:spMkLst>
        </pc:spChg>
        <pc:spChg chg="mod">
          <ac:chgData name="Sanders Wang" userId="089d73b8-785c-4012-b931-81c632b6c9c7" providerId="ADAL" clId="{025DB095-BD76-41C2-83C5-4F219DF2B01E}" dt="2021-03-31T08:31:35.147" v="1413" actId="1036"/>
          <ac:spMkLst>
            <pc:docMk/>
            <pc:sldMk cId="188205603" sldId="259"/>
            <ac:spMk id="54" creationId="{93D58230-4B88-4E0F-845F-8EF9D8A7D0FF}"/>
          </ac:spMkLst>
        </pc:spChg>
        <pc:spChg chg="mod">
          <ac:chgData name="Sanders Wang" userId="089d73b8-785c-4012-b931-81c632b6c9c7" providerId="ADAL" clId="{025DB095-BD76-41C2-83C5-4F219DF2B01E}" dt="2021-03-31T08:41:38.635" v="1564" actId="1035"/>
          <ac:spMkLst>
            <pc:docMk/>
            <pc:sldMk cId="188205603" sldId="259"/>
            <ac:spMk id="56" creationId="{3DF8D137-663B-4627-B54D-2EF505302DC8}"/>
          </ac:spMkLst>
        </pc:spChg>
        <pc:spChg chg="mod">
          <ac:chgData name="Sanders Wang" userId="089d73b8-785c-4012-b931-81c632b6c9c7" providerId="ADAL" clId="{025DB095-BD76-41C2-83C5-4F219DF2B01E}" dt="2021-03-31T08:42:19.477" v="1598" actId="1035"/>
          <ac:spMkLst>
            <pc:docMk/>
            <pc:sldMk cId="188205603" sldId="259"/>
            <ac:spMk id="59" creationId="{EA866BB7-279B-4972-8038-D625BD388AC3}"/>
          </ac:spMkLst>
        </pc:spChg>
        <pc:spChg chg="del">
          <ac:chgData name="Sanders Wang" userId="089d73b8-785c-4012-b931-81c632b6c9c7" providerId="ADAL" clId="{025DB095-BD76-41C2-83C5-4F219DF2B01E}" dt="2021-03-31T07:49:12.307" v="1270" actId="478"/>
          <ac:spMkLst>
            <pc:docMk/>
            <pc:sldMk cId="188205603" sldId="259"/>
            <ac:spMk id="60" creationId="{1A5DCF72-7B53-4B05-98B2-EED8961A45DB}"/>
          </ac:spMkLst>
        </pc:spChg>
        <pc:spChg chg="del">
          <ac:chgData name="Sanders Wang" userId="089d73b8-785c-4012-b931-81c632b6c9c7" providerId="ADAL" clId="{025DB095-BD76-41C2-83C5-4F219DF2B01E}" dt="2021-03-31T07:49:12.307" v="1270" actId="478"/>
          <ac:spMkLst>
            <pc:docMk/>
            <pc:sldMk cId="188205603" sldId="259"/>
            <ac:spMk id="61" creationId="{524DC2CC-718D-4AE9-9EB8-3A5CCDFC5B55}"/>
          </ac:spMkLst>
        </pc:spChg>
        <pc:spChg chg="del">
          <ac:chgData name="Sanders Wang" userId="089d73b8-785c-4012-b931-81c632b6c9c7" providerId="ADAL" clId="{025DB095-BD76-41C2-83C5-4F219DF2B01E}" dt="2021-03-31T07:49:12.307" v="1270" actId="478"/>
          <ac:spMkLst>
            <pc:docMk/>
            <pc:sldMk cId="188205603" sldId="259"/>
            <ac:spMk id="64" creationId="{A29F3165-C0FC-4786-8466-BAF3EE8B5E2E}"/>
          </ac:spMkLst>
        </pc:spChg>
        <pc:spChg chg="del">
          <ac:chgData name="Sanders Wang" userId="089d73b8-785c-4012-b931-81c632b6c9c7" providerId="ADAL" clId="{025DB095-BD76-41C2-83C5-4F219DF2B01E}" dt="2021-03-31T07:49:12.307" v="1270" actId="478"/>
          <ac:spMkLst>
            <pc:docMk/>
            <pc:sldMk cId="188205603" sldId="259"/>
            <ac:spMk id="66" creationId="{72255499-814D-40CF-B6C6-14CFCF0FA47B}"/>
          </ac:spMkLst>
        </pc:spChg>
        <pc:spChg chg="del">
          <ac:chgData name="Sanders Wang" userId="089d73b8-785c-4012-b931-81c632b6c9c7" providerId="ADAL" clId="{025DB095-BD76-41C2-83C5-4F219DF2B01E}" dt="2021-03-31T07:49:12.307" v="1270" actId="478"/>
          <ac:spMkLst>
            <pc:docMk/>
            <pc:sldMk cId="188205603" sldId="259"/>
            <ac:spMk id="67" creationId="{C486D69F-72AB-47B8-A8B3-6622FF0D24BA}"/>
          </ac:spMkLst>
        </pc:spChg>
        <pc:spChg chg="del">
          <ac:chgData name="Sanders Wang" userId="089d73b8-785c-4012-b931-81c632b6c9c7" providerId="ADAL" clId="{025DB095-BD76-41C2-83C5-4F219DF2B01E}" dt="2021-03-31T07:49:12.307" v="1270" actId="478"/>
          <ac:spMkLst>
            <pc:docMk/>
            <pc:sldMk cId="188205603" sldId="259"/>
            <ac:spMk id="71" creationId="{FE5D6E10-5CDB-46C4-A733-64FB9DEC839C}"/>
          </ac:spMkLst>
        </pc:spChg>
        <pc:spChg chg="del">
          <ac:chgData name="Sanders Wang" userId="089d73b8-785c-4012-b931-81c632b6c9c7" providerId="ADAL" clId="{025DB095-BD76-41C2-83C5-4F219DF2B01E}" dt="2021-03-31T07:49:12.307" v="1270" actId="478"/>
          <ac:spMkLst>
            <pc:docMk/>
            <pc:sldMk cId="188205603" sldId="259"/>
            <ac:spMk id="84" creationId="{2A2CC632-47A5-4308-863F-F0A57CD2AFA5}"/>
          </ac:spMkLst>
        </pc:spChg>
        <pc:spChg chg="del">
          <ac:chgData name="Sanders Wang" userId="089d73b8-785c-4012-b931-81c632b6c9c7" providerId="ADAL" clId="{025DB095-BD76-41C2-83C5-4F219DF2B01E}" dt="2021-03-31T07:49:35.232" v="1276" actId="478"/>
          <ac:spMkLst>
            <pc:docMk/>
            <pc:sldMk cId="188205603" sldId="259"/>
            <ac:spMk id="88" creationId="{629A8A50-12ED-4DC3-82E5-D5B06D28A70B}"/>
          </ac:spMkLst>
        </pc:spChg>
        <pc:spChg chg="mod">
          <ac:chgData name="Sanders Wang" userId="089d73b8-785c-4012-b931-81c632b6c9c7" providerId="ADAL" clId="{025DB095-BD76-41C2-83C5-4F219DF2B01E}" dt="2021-03-31T08:31:35.147" v="1413" actId="1036"/>
          <ac:spMkLst>
            <pc:docMk/>
            <pc:sldMk cId="188205603" sldId="259"/>
            <ac:spMk id="90" creationId="{23762D8D-EBDE-4244-8644-A573B7A089F1}"/>
          </ac:spMkLst>
        </pc:spChg>
        <pc:spChg chg="mod">
          <ac:chgData name="Sanders Wang" userId="089d73b8-785c-4012-b931-81c632b6c9c7" providerId="ADAL" clId="{025DB095-BD76-41C2-83C5-4F219DF2B01E}" dt="2021-03-31T08:31:35.147" v="1413" actId="1036"/>
          <ac:spMkLst>
            <pc:docMk/>
            <pc:sldMk cId="188205603" sldId="259"/>
            <ac:spMk id="92" creationId="{A729D4D4-182F-4ACE-A8D6-794DFE65A785}"/>
          </ac:spMkLst>
        </pc:spChg>
        <pc:spChg chg="mod">
          <ac:chgData name="Sanders Wang" userId="089d73b8-785c-4012-b931-81c632b6c9c7" providerId="ADAL" clId="{025DB095-BD76-41C2-83C5-4F219DF2B01E}" dt="2021-03-31T08:31:35.147" v="1413" actId="1036"/>
          <ac:spMkLst>
            <pc:docMk/>
            <pc:sldMk cId="188205603" sldId="259"/>
            <ac:spMk id="96" creationId="{0F3ADC82-A0AF-44DC-A16A-2478C169E9BC}"/>
          </ac:spMkLst>
        </pc:spChg>
        <pc:spChg chg="mod">
          <ac:chgData name="Sanders Wang" userId="089d73b8-785c-4012-b931-81c632b6c9c7" providerId="ADAL" clId="{025DB095-BD76-41C2-83C5-4F219DF2B01E}" dt="2021-03-31T08:31:35.147" v="1413" actId="1036"/>
          <ac:spMkLst>
            <pc:docMk/>
            <pc:sldMk cId="188205603" sldId="259"/>
            <ac:spMk id="103" creationId="{AD2F0D9B-76AF-4C1A-9D2D-1AD603E02B2E}"/>
          </ac:spMkLst>
        </pc:spChg>
        <pc:spChg chg="del">
          <ac:chgData name="Sanders Wang" userId="089d73b8-785c-4012-b931-81c632b6c9c7" providerId="ADAL" clId="{025DB095-BD76-41C2-83C5-4F219DF2B01E}" dt="2021-03-31T07:49:12.307" v="1270" actId="478"/>
          <ac:spMkLst>
            <pc:docMk/>
            <pc:sldMk cId="188205603" sldId="259"/>
            <ac:spMk id="104" creationId="{D9AD05BE-9651-4F53-9E3D-337905F7C85A}"/>
          </ac:spMkLst>
        </pc:spChg>
        <pc:spChg chg="mod">
          <ac:chgData name="Sanders Wang" userId="089d73b8-785c-4012-b931-81c632b6c9c7" providerId="ADAL" clId="{025DB095-BD76-41C2-83C5-4F219DF2B01E}" dt="2021-03-31T08:41:38.635" v="1564" actId="1035"/>
          <ac:spMkLst>
            <pc:docMk/>
            <pc:sldMk cId="188205603" sldId="259"/>
            <ac:spMk id="107" creationId="{7F3DE87C-7DF7-4147-96B6-1A4A5A6D50B3}"/>
          </ac:spMkLst>
        </pc:spChg>
        <pc:spChg chg="mod">
          <ac:chgData name="Sanders Wang" userId="089d73b8-785c-4012-b931-81c632b6c9c7" providerId="ADAL" clId="{025DB095-BD76-41C2-83C5-4F219DF2B01E}" dt="2021-03-31T08:41:38.635" v="1564" actId="1035"/>
          <ac:spMkLst>
            <pc:docMk/>
            <pc:sldMk cId="188205603" sldId="259"/>
            <ac:spMk id="108" creationId="{7C0F963F-AE97-4F6D-B807-E00D4491BD5D}"/>
          </ac:spMkLst>
        </pc:spChg>
        <pc:spChg chg="add del mod">
          <ac:chgData name="Sanders Wang" userId="089d73b8-785c-4012-b931-81c632b6c9c7" providerId="ADAL" clId="{025DB095-BD76-41C2-83C5-4F219DF2B01E}" dt="2021-03-31T08:29:49.929" v="1358"/>
          <ac:spMkLst>
            <pc:docMk/>
            <pc:sldMk cId="188205603" sldId="259"/>
            <ac:spMk id="116" creationId="{733B7A08-093C-43E5-B82E-873F51F12477}"/>
          </ac:spMkLst>
        </pc:spChg>
        <pc:spChg chg="add del mod">
          <ac:chgData name="Sanders Wang" userId="089d73b8-785c-4012-b931-81c632b6c9c7" providerId="ADAL" clId="{025DB095-BD76-41C2-83C5-4F219DF2B01E}" dt="2021-03-31T08:30:37.932" v="1366" actId="478"/>
          <ac:spMkLst>
            <pc:docMk/>
            <pc:sldMk cId="188205603" sldId="259"/>
            <ac:spMk id="117" creationId="{346EBEC7-F351-40B1-ABEB-9CEF714E681E}"/>
          </ac:spMkLst>
        </pc:spChg>
        <pc:spChg chg="add mod">
          <ac:chgData name="Sanders Wang" userId="089d73b8-785c-4012-b931-81c632b6c9c7" providerId="ADAL" clId="{025DB095-BD76-41C2-83C5-4F219DF2B01E}" dt="2021-03-31T08:33:18.311" v="1426" actId="1076"/>
          <ac:spMkLst>
            <pc:docMk/>
            <pc:sldMk cId="188205603" sldId="259"/>
            <ac:spMk id="118" creationId="{72F9E9C0-2C0A-4E56-B4F3-2B8900008EC3}"/>
          </ac:spMkLst>
        </pc:spChg>
        <pc:spChg chg="add mod">
          <ac:chgData name="Sanders Wang" userId="089d73b8-785c-4012-b931-81c632b6c9c7" providerId="ADAL" clId="{025DB095-BD76-41C2-83C5-4F219DF2B01E}" dt="2021-03-31T08:34:55.798" v="1435" actId="207"/>
          <ac:spMkLst>
            <pc:docMk/>
            <pc:sldMk cId="188205603" sldId="259"/>
            <ac:spMk id="119" creationId="{DA9839DD-8CAD-4FA0-A913-5BA1B9C6F745}"/>
          </ac:spMkLst>
        </pc:spChg>
        <pc:spChg chg="add mod">
          <ac:chgData name="Sanders Wang" userId="089d73b8-785c-4012-b931-81c632b6c9c7" providerId="ADAL" clId="{025DB095-BD76-41C2-83C5-4F219DF2B01E}" dt="2021-03-31T08:34:55.798" v="1435" actId="207"/>
          <ac:spMkLst>
            <pc:docMk/>
            <pc:sldMk cId="188205603" sldId="259"/>
            <ac:spMk id="120" creationId="{9EEEFFAB-A34B-4132-8146-17BB87E2134D}"/>
          </ac:spMkLst>
        </pc:spChg>
        <pc:spChg chg="add mod">
          <ac:chgData name="Sanders Wang" userId="089d73b8-785c-4012-b931-81c632b6c9c7" providerId="ADAL" clId="{025DB095-BD76-41C2-83C5-4F219DF2B01E}" dt="2021-03-31T08:33:18.311" v="1426" actId="1076"/>
          <ac:spMkLst>
            <pc:docMk/>
            <pc:sldMk cId="188205603" sldId="259"/>
            <ac:spMk id="122" creationId="{600725A9-B1EE-4169-B6CD-6EA5D0F12A83}"/>
          </ac:spMkLst>
        </pc:spChg>
        <pc:spChg chg="mod">
          <ac:chgData name="Sanders Wang" userId="089d73b8-785c-4012-b931-81c632b6c9c7" providerId="ADAL" clId="{025DB095-BD76-41C2-83C5-4F219DF2B01E}" dt="2021-03-31T08:42:19.477" v="1598" actId="1035"/>
          <ac:spMkLst>
            <pc:docMk/>
            <pc:sldMk cId="188205603" sldId="259"/>
            <ac:spMk id="138" creationId="{7788E96C-FA60-4CE1-8251-78AF0FDE233E}"/>
          </ac:spMkLst>
        </pc:spChg>
        <pc:spChg chg="mod">
          <ac:chgData name="Sanders Wang" userId="089d73b8-785c-4012-b931-81c632b6c9c7" providerId="ADAL" clId="{025DB095-BD76-41C2-83C5-4F219DF2B01E}" dt="2021-03-31T08:48:01.175" v="1673" actId="1076"/>
          <ac:spMkLst>
            <pc:docMk/>
            <pc:sldMk cId="188205603" sldId="259"/>
            <ac:spMk id="139" creationId="{6EBC3684-1779-4B50-A0CC-3C32FA22577D}"/>
          </ac:spMkLst>
        </pc:spChg>
        <pc:spChg chg="mod">
          <ac:chgData name="Sanders Wang" userId="089d73b8-785c-4012-b931-81c632b6c9c7" providerId="ADAL" clId="{025DB095-BD76-41C2-83C5-4F219DF2B01E}" dt="2021-03-31T08:48:01.175" v="1673" actId="1076"/>
          <ac:spMkLst>
            <pc:docMk/>
            <pc:sldMk cId="188205603" sldId="259"/>
            <ac:spMk id="140" creationId="{E35A1E75-214B-4404-860B-15ABD69458B8}"/>
          </ac:spMkLst>
        </pc:spChg>
        <pc:spChg chg="del">
          <ac:chgData name="Sanders Wang" userId="089d73b8-785c-4012-b931-81c632b6c9c7" providerId="ADAL" clId="{025DB095-BD76-41C2-83C5-4F219DF2B01E}" dt="2021-03-31T07:49:31.773" v="1275" actId="478"/>
          <ac:spMkLst>
            <pc:docMk/>
            <pc:sldMk cId="188205603" sldId="259"/>
            <ac:spMk id="141" creationId="{89548AA6-8882-4F6B-A877-D014DF3AE704}"/>
          </ac:spMkLst>
        </pc:spChg>
        <pc:spChg chg="add mod">
          <ac:chgData name="Sanders Wang" userId="089d73b8-785c-4012-b931-81c632b6c9c7" providerId="ADAL" clId="{025DB095-BD76-41C2-83C5-4F219DF2B01E}" dt="2021-03-31T08:51:39.747" v="1772" actId="14100"/>
          <ac:spMkLst>
            <pc:docMk/>
            <pc:sldMk cId="188205603" sldId="259"/>
            <ac:spMk id="155" creationId="{8F6EFD20-8B10-4225-AF7F-072BA6D88098}"/>
          </ac:spMkLst>
        </pc:spChg>
        <pc:spChg chg="add mod">
          <ac:chgData name="Sanders Wang" userId="089d73b8-785c-4012-b931-81c632b6c9c7" providerId="ADAL" clId="{025DB095-BD76-41C2-83C5-4F219DF2B01E}" dt="2021-03-31T08:52:27.207" v="1779" actId="1076"/>
          <ac:spMkLst>
            <pc:docMk/>
            <pc:sldMk cId="188205603" sldId="259"/>
            <ac:spMk id="160" creationId="{04387575-EC06-4558-8FCA-4C7E8BC9B92D}"/>
          </ac:spMkLst>
        </pc:spChg>
        <pc:spChg chg="add mod">
          <ac:chgData name="Sanders Wang" userId="089d73b8-785c-4012-b931-81c632b6c9c7" providerId="ADAL" clId="{025DB095-BD76-41C2-83C5-4F219DF2B01E}" dt="2021-03-31T08:48:47.696" v="1708" actId="1038"/>
          <ac:spMkLst>
            <pc:docMk/>
            <pc:sldMk cId="188205603" sldId="259"/>
            <ac:spMk id="161" creationId="{7BD1C626-8599-4B9C-836E-DEB252C516EA}"/>
          </ac:spMkLst>
        </pc:spChg>
        <pc:spChg chg="add mod">
          <ac:chgData name="Sanders Wang" userId="089d73b8-785c-4012-b931-81c632b6c9c7" providerId="ADAL" clId="{025DB095-BD76-41C2-83C5-4F219DF2B01E}" dt="2021-03-31T08:53:27.617" v="1790" actId="1036"/>
          <ac:spMkLst>
            <pc:docMk/>
            <pc:sldMk cId="188205603" sldId="259"/>
            <ac:spMk id="162" creationId="{49C197F5-C6CE-4AA5-B43E-ADCFCB2CE329}"/>
          </ac:spMkLst>
        </pc:spChg>
        <pc:spChg chg="add mod">
          <ac:chgData name="Sanders Wang" userId="089d73b8-785c-4012-b931-81c632b6c9c7" providerId="ADAL" clId="{025DB095-BD76-41C2-83C5-4F219DF2B01E}" dt="2021-03-31T08:41:15.892" v="1539" actId="571"/>
          <ac:spMkLst>
            <pc:docMk/>
            <pc:sldMk cId="188205603" sldId="259"/>
            <ac:spMk id="163" creationId="{70C61D40-87B6-44F2-892A-CD6A9E852266}"/>
          </ac:spMkLst>
        </pc:spChg>
        <pc:spChg chg="add mod">
          <ac:chgData name="Sanders Wang" userId="089d73b8-785c-4012-b931-81c632b6c9c7" providerId="ADAL" clId="{025DB095-BD76-41C2-83C5-4F219DF2B01E}" dt="2021-03-31T08:41:15.892" v="1539" actId="571"/>
          <ac:spMkLst>
            <pc:docMk/>
            <pc:sldMk cId="188205603" sldId="259"/>
            <ac:spMk id="164" creationId="{56C94358-2CB7-4AED-9D4B-69F26E296163}"/>
          </ac:spMkLst>
        </pc:spChg>
        <pc:spChg chg="add mod">
          <ac:chgData name="Sanders Wang" userId="089d73b8-785c-4012-b931-81c632b6c9c7" providerId="ADAL" clId="{025DB095-BD76-41C2-83C5-4F219DF2B01E}" dt="2021-03-31T09:05:55.410" v="1900" actId="1038"/>
          <ac:spMkLst>
            <pc:docMk/>
            <pc:sldMk cId="188205603" sldId="259"/>
            <ac:spMk id="168" creationId="{4308C9DA-6EB2-460F-852F-7E1C2B727AA5}"/>
          </ac:spMkLst>
        </pc:spChg>
        <pc:spChg chg="add mod">
          <ac:chgData name="Sanders Wang" userId="089d73b8-785c-4012-b931-81c632b6c9c7" providerId="ADAL" clId="{025DB095-BD76-41C2-83C5-4F219DF2B01E}" dt="2021-03-31T09:06:36.029" v="1916" actId="1037"/>
          <ac:spMkLst>
            <pc:docMk/>
            <pc:sldMk cId="188205603" sldId="259"/>
            <ac:spMk id="169" creationId="{E6B9A44B-D0DA-4CAC-A059-531877B1AE51}"/>
          </ac:spMkLst>
        </pc:spChg>
        <pc:spChg chg="add del mod">
          <ac:chgData name="Sanders Wang" userId="089d73b8-785c-4012-b931-81c632b6c9c7" providerId="ADAL" clId="{025DB095-BD76-41C2-83C5-4F219DF2B01E}" dt="2021-03-31T09:04:59.987" v="1876" actId="478"/>
          <ac:spMkLst>
            <pc:docMk/>
            <pc:sldMk cId="188205603" sldId="259"/>
            <ac:spMk id="198" creationId="{80A19029-F316-426A-88D3-52D26008B9F8}"/>
          </ac:spMkLst>
        </pc:spChg>
        <pc:spChg chg="add mod">
          <ac:chgData name="Sanders Wang" userId="089d73b8-785c-4012-b931-81c632b6c9c7" providerId="ADAL" clId="{025DB095-BD76-41C2-83C5-4F219DF2B01E}" dt="2021-03-31T09:25:59.630" v="2047" actId="20577"/>
          <ac:spMkLst>
            <pc:docMk/>
            <pc:sldMk cId="188205603" sldId="259"/>
            <ac:spMk id="216" creationId="{4C9C0D4F-58A2-4907-8F3C-D678C94707AF}"/>
          </ac:spMkLst>
        </pc:spChg>
        <pc:grpChg chg="mod">
          <ac:chgData name="Sanders Wang" userId="089d73b8-785c-4012-b931-81c632b6c9c7" providerId="ADAL" clId="{025DB095-BD76-41C2-83C5-4F219DF2B01E}" dt="2021-03-31T08:31:35.147" v="1413" actId="1036"/>
          <ac:grpSpMkLst>
            <pc:docMk/>
            <pc:sldMk cId="188205603" sldId="259"/>
            <ac:grpSpMk id="36" creationId="{263503B1-D98A-4070-BFCC-323E4344F374}"/>
          </ac:grpSpMkLst>
        </pc:grpChg>
        <pc:grpChg chg="mod">
          <ac:chgData name="Sanders Wang" userId="089d73b8-785c-4012-b931-81c632b6c9c7" providerId="ADAL" clId="{025DB095-BD76-41C2-83C5-4F219DF2B01E}" dt="2021-03-31T08:31:35.147" v="1413" actId="1036"/>
          <ac:grpSpMkLst>
            <pc:docMk/>
            <pc:sldMk cId="188205603" sldId="259"/>
            <ac:grpSpMk id="43" creationId="{7E459F38-CEEE-4724-BB6B-2E8B102C5043}"/>
          </ac:grpSpMkLst>
        </pc:grpChg>
        <pc:picChg chg="del">
          <ac:chgData name="Sanders Wang" userId="089d73b8-785c-4012-b931-81c632b6c9c7" providerId="ADAL" clId="{025DB095-BD76-41C2-83C5-4F219DF2B01E}" dt="2021-03-31T07:49:12.307" v="1270" actId="478"/>
          <ac:picMkLst>
            <pc:docMk/>
            <pc:sldMk cId="188205603" sldId="259"/>
            <ac:picMk id="6" creationId="{036C5C0B-840A-44DF-8CA3-91023E22717A}"/>
          </ac:picMkLst>
        </pc:picChg>
        <pc:picChg chg="del">
          <ac:chgData name="Sanders Wang" userId="089d73b8-785c-4012-b931-81c632b6c9c7" providerId="ADAL" clId="{025DB095-BD76-41C2-83C5-4F219DF2B01E}" dt="2021-03-31T07:49:12.307" v="1270" actId="478"/>
          <ac:picMkLst>
            <pc:docMk/>
            <pc:sldMk cId="188205603" sldId="259"/>
            <ac:picMk id="8" creationId="{2A8059F9-B59B-4D85-81D0-8BE5F934002E}"/>
          </ac:picMkLst>
        </pc:picChg>
        <pc:picChg chg="del">
          <ac:chgData name="Sanders Wang" userId="089d73b8-785c-4012-b931-81c632b6c9c7" providerId="ADAL" clId="{025DB095-BD76-41C2-83C5-4F219DF2B01E}" dt="2021-03-31T07:49:55.486" v="1283" actId="478"/>
          <ac:picMkLst>
            <pc:docMk/>
            <pc:sldMk cId="188205603" sldId="259"/>
            <ac:picMk id="22" creationId="{57FC183C-3451-437E-AFD6-325BDF2CB257}"/>
          </ac:picMkLst>
        </pc:picChg>
        <pc:picChg chg="del">
          <ac:chgData name="Sanders Wang" userId="089d73b8-785c-4012-b931-81c632b6c9c7" providerId="ADAL" clId="{025DB095-BD76-41C2-83C5-4F219DF2B01E}" dt="2021-03-31T07:49:31.773" v="1275" actId="478"/>
          <ac:picMkLst>
            <pc:docMk/>
            <pc:sldMk cId="188205603" sldId="259"/>
            <ac:picMk id="28" creationId="{A468C71A-CACF-4F39-8BC8-9DF2585697DB}"/>
          </ac:picMkLst>
        </pc:picChg>
        <pc:picChg chg="mod">
          <ac:chgData name="Sanders Wang" userId="089d73b8-785c-4012-b931-81c632b6c9c7" providerId="ADAL" clId="{025DB095-BD76-41C2-83C5-4F219DF2B01E}" dt="2021-03-31T08:31:35.147" v="1413" actId="1036"/>
          <ac:picMkLst>
            <pc:docMk/>
            <pc:sldMk cId="188205603" sldId="259"/>
            <ac:picMk id="32" creationId="{BDCAA298-4648-4025-8361-D6E70E600C7E}"/>
          </ac:picMkLst>
        </pc:picChg>
        <pc:picChg chg="mod">
          <ac:chgData name="Sanders Wang" userId="089d73b8-785c-4012-b931-81c632b6c9c7" providerId="ADAL" clId="{025DB095-BD76-41C2-83C5-4F219DF2B01E}" dt="2021-03-31T08:31:35.147" v="1413" actId="1036"/>
          <ac:picMkLst>
            <pc:docMk/>
            <pc:sldMk cId="188205603" sldId="259"/>
            <ac:picMk id="34" creationId="{A467C330-BA23-401D-8BC3-607A663CFDE3}"/>
          </ac:picMkLst>
        </pc:picChg>
        <pc:picChg chg="del">
          <ac:chgData name="Sanders Wang" userId="089d73b8-785c-4012-b931-81c632b6c9c7" providerId="ADAL" clId="{025DB095-BD76-41C2-83C5-4F219DF2B01E}" dt="2021-03-31T07:49:12.307" v="1270" actId="478"/>
          <ac:picMkLst>
            <pc:docMk/>
            <pc:sldMk cId="188205603" sldId="259"/>
            <ac:picMk id="37" creationId="{8BF4FDE8-17F5-4315-A86F-BCAA5397BB00}"/>
          </ac:picMkLst>
        </pc:picChg>
        <pc:picChg chg="del">
          <ac:chgData name="Sanders Wang" userId="089d73b8-785c-4012-b931-81c632b6c9c7" providerId="ADAL" clId="{025DB095-BD76-41C2-83C5-4F219DF2B01E}" dt="2021-03-31T07:49:12.307" v="1270" actId="478"/>
          <ac:picMkLst>
            <pc:docMk/>
            <pc:sldMk cId="188205603" sldId="259"/>
            <ac:picMk id="39" creationId="{045D313F-7209-4C86-93D3-EA355B767EDC}"/>
          </ac:picMkLst>
        </pc:picChg>
        <pc:picChg chg="mod">
          <ac:chgData name="Sanders Wang" userId="089d73b8-785c-4012-b931-81c632b6c9c7" providerId="ADAL" clId="{025DB095-BD76-41C2-83C5-4F219DF2B01E}" dt="2021-03-31T08:41:38.635" v="1564" actId="1035"/>
          <ac:picMkLst>
            <pc:docMk/>
            <pc:sldMk cId="188205603" sldId="259"/>
            <ac:picMk id="45" creationId="{AC5A8BD8-5463-4AEF-96C9-3514D71BEE9C}"/>
          </ac:picMkLst>
        </pc:picChg>
        <pc:picChg chg="del">
          <ac:chgData name="Sanders Wang" userId="089d73b8-785c-4012-b931-81c632b6c9c7" providerId="ADAL" clId="{025DB095-BD76-41C2-83C5-4F219DF2B01E}" dt="2021-03-31T07:49:12.307" v="1270" actId="478"/>
          <ac:picMkLst>
            <pc:docMk/>
            <pc:sldMk cId="188205603" sldId="259"/>
            <ac:picMk id="46" creationId="{6E227231-C679-40D4-948D-182F6CED4328}"/>
          </ac:picMkLst>
        </pc:picChg>
        <pc:picChg chg="del">
          <ac:chgData name="Sanders Wang" userId="089d73b8-785c-4012-b931-81c632b6c9c7" providerId="ADAL" clId="{025DB095-BD76-41C2-83C5-4F219DF2B01E}" dt="2021-03-31T07:49:12.307" v="1270" actId="478"/>
          <ac:picMkLst>
            <pc:docMk/>
            <pc:sldMk cId="188205603" sldId="259"/>
            <ac:picMk id="48" creationId="{F27B78FB-3D71-40F5-B632-D16BCF6777D8}"/>
          </ac:picMkLst>
        </pc:picChg>
        <pc:picChg chg="del">
          <ac:chgData name="Sanders Wang" userId="089d73b8-785c-4012-b931-81c632b6c9c7" providerId="ADAL" clId="{025DB095-BD76-41C2-83C5-4F219DF2B01E}" dt="2021-03-31T07:49:12.307" v="1270" actId="478"/>
          <ac:picMkLst>
            <pc:docMk/>
            <pc:sldMk cId="188205603" sldId="259"/>
            <ac:picMk id="63" creationId="{8F8DDA8B-E372-4804-B3B2-9FFA0F2ADD27}"/>
          </ac:picMkLst>
        </pc:picChg>
        <pc:picChg chg="del">
          <ac:chgData name="Sanders Wang" userId="089d73b8-785c-4012-b931-81c632b6c9c7" providerId="ADAL" clId="{025DB095-BD76-41C2-83C5-4F219DF2B01E}" dt="2021-03-31T07:49:12.307" v="1270" actId="478"/>
          <ac:picMkLst>
            <pc:docMk/>
            <pc:sldMk cId="188205603" sldId="259"/>
            <ac:picMk id="65" creationId="{5EC253EB-7D49-443E-AB25-7EF50D132751}"/>
          </ac:picMkLst>
        </pc:picChg>
        <pc:picChg chg="del">
          <ac:chgData name="Sanders Wang" userId="089d73b8-785c-4012-b931-81c632b6c9c7" providerId="ADAL" clId="{025DB095-BD76-41C2-83C5-4F219DF2B01E}" dt="2021-03-31T07:49:12.307" v="1270" actId="478"/>
          <ac:picMkLst>
            <pc:docMk/>
            <pc:sldMk cId="188205603" sldId="259"/>
            <ac:picMk id="69" creationId="{89A0027D-2251-40DE-BED8-E1A4953F2D49}"/>
          </ac:picMkLst>
        </pc:picChg>
        <pc:picChg chg="del">
          <ac:chgData name="Sanders Wang" userId="089d73b8-785c-4012-b931-81c632b6c9c7" providerId="ADAL" clId="{025DB095-BD76-41C2-83C5-4F219DF2B01E}" dt="2021-03-31T07:49:12.307" v="1270" actId="478"/>
          <ac:picMkLst>
            <pc:docMk/>
            <pc:sldMk cId="188205603" sldId="259"/>
            <ac:picMk id="70" creationId="{5F9C0C34-822F-4A25-B4CA-F23E025BBC52}"/>
          </ac:picMkLst>
        </pc:picChg>
        <pc:picChg chg="del">
          <ac:chgData name="Sanders Wang" userId="089d73b8-785c-4012-b931-81c632b6c9c7" providerId="ADAL" clId="{025DB095-BD76-41C2-83C5-4F219DF2B01E}" dt="2021-03-31T07:49:24.143" v="1272" actId="478"/>
          <ac:picMkLst>
            <pc:docMk/>
            <pc:sldMk cId="188205603" sldId="259"/>
            <ac:picMk id="72" creationId="{4E3CEE52-37D5-4A86-9EA8-685CC9F60F7F}"/>
          </ac:picMkLst>
        </pc:picChg>
        <pc:picChg chg="del">
          <ac:chgData name="Sanders Wang" userId="089d73b8-785c-4012-b931-81c632b6c9c7" providerId="ADAL" clId="{025DB095-BD76-41C2-83C5-4F219DF2B01E}" dt="2021-03-31T07:49:18.009" v="1271" actId="478"/>
          <ac:picMkLst>
            <pc:docMk/>
            <pc:sldMk cId="188205603" sldId="259"/>
            <ac:picMk id="73" creationId="{B02E42BB-F58F-4933-8D9F-9C0554B061E0}"/>
          </ac:picMkLst>
        </pc:picChg>
        <pc:picChg chg="del">
          <ac:chgData name="Sanders Wang" userId="089d73b8-785c-4012-b931-81c632b6c9c7" providerId="ADAL" clId="{025DB095-BD76-41C2-83C5-4F219DF2B01E}" dt="2021-03-31T07:49:18.009" v="1271" actId="478"/>
          <ac:picMkLst>
            <pc:docMk/>
            <pc:sldMk cId="188205603" sldId="259"/>
            <ac:picMk id="74" creationId="{60C96EF9-7DDB-4C40-ADDD-F96130C44013}"/>
          </ac:picMkLst>
        </pc:picChg>
        <pc:picChg chg="mod">
          <ac:chgData name="Sanders Wang" userId="089d73b8-785c-4012-b931-81c632b6c9c7" providerId="ADAL" clId="{025DB095-BD76-41C2-83C5-4F219DF2B01E}" dt="2021-03-31T08:41:38.635" v="1564" actId="1035"/>
          <ac:picMkLst>
            <pc:docMk/>
            <pc:sldMk cId="188205603" sldId="259"/>
            <ac:picMk id="77" creationId="{D120BA69-DC6E-4E47-AD34-C44FC563A958}"/>
          </ac:picMkLst>
        </pc:picChg>
        <pc:picChg chg="del">
          <ac:chgData name="Sanders Wang" userId="089d73b8-785c-4012-b931-81c632b6c9c7" providerId="ADAL" clId="{025DB095-BD76-41C2-83C5-4F219DF2B01E}" dt="2021-03-31T07:49:12.307" v="1270" actId="478"/>
          <ac:picMkLst>
            <pc:docMk/>
            <pc:sldMk cId="188205603" sldId="259"/>
            <ac:picMk id="82" creationId="{B6F45217-E5B6-4084-A1D2-258968826E98}"/>
          </ac:picMkLst>
        </pc:picChg>
        <pc:picChg chg="mod">
          <ac:chgData name="Sanders Wang" userId="089d73b8-785c-4012-b931-81c632b6c9c7" providerId="ADAL" clId="{025DB095-BD76-41C2-83C5-4F219DF2B01E}" dt="2021-03-31T08:41:38.635" v="1564" actId="1035"/>
          <ac:picMkLst>
            <pc:docMk/>
            <pc:sldMk cId="188205603" sldId="259"/>
            <ac:picMk id="83" creationId="{75513874-6782-4A16-82CD-0171AE7B8BC6}"/>
          </ac:picMkLst>
        </pc:picChg>
        <pc:picChg chg="del">
          <ac:chgData name="Sanders Wang" userId="089d73b8-785c-4012-b931-81c632b6c9c7" providerId="ADAL" clId="{025DB095-BD76-41C2-83C5-4F219DF2B01E}" dt="2021-03-31T07:49:12.307" v="1270" actId="478"/>
          <ac:picMkLst>
            <pc:docMk/>
            <pc:sldMk cId="188205603" sldId="259"/>
            <ac:picMk id="86" creationId="{FCC5C23E-B49A-49A0-90E6-E1E4E7ADA776}"/>
          </ac:picMkLst>
        </pc:picChg>
        <pc:picChg chg="mod">
          <ac:chgData name="Sanders Wang" userId="089d73b8-785c-4012-b931-81c632b6c9c7" providerId="ADAL" clId="{025DB095-BD76-41C2-83C5-4F219DF2B01E}" dt="2021-03-31T08:42:19.477" v="1598" actId="1035"/>
          <ac:picMkLst>
            <pc:docMk/>
            <pc:sldMk cId="188205603" sldId="259"/>
            <ac:picMk id="94" creationId="{BFCE193E-94B0-47A1-AA35-5B7563167B54}"/>
          </ac:picMkLst>
        </pc:picChg>
        <pc:picChg chg="mod">
          <ac:chgData name="Sanders Wang" userId="089d73b8-785c-4012-b931-81c632b6c9c7" providerId="ADAL" clId="{025DB095-BD76-41C2-83C5-4F219DF2B01E}" dt="2021-03-31T08:31:35.147" v="1413" actId="1036"/>
          <ac:picMkLst>
            <pc:docMk/>
            <pc:sldMk cId="188205603" sldId="259"/>
            <ac:picMk id="111" creationId="{41B3AF7F-73AC-4984-963A-4A1B4241DB41}"/>
          </ac:picMkLst>
        </pc:picChg>
        <pc:picChg chg="add mod">
          <ac:chgData name="Sanders Wang" userId="089d73b8-785c-4012-b931-81c632b6c9c7" providerId="ADAL" clId="{025DB095-BD76-41C2-83C5-4F219DF2B01E}" dt="2021-03-31T08:31:35.147" v="1413" actId="1036"/>
          <ac:picMkLst>
            <pc:docMk/>
            <pc:sldMk cId="188205603" sldId="259"/>
            <ac:picMk id="113" creationId="{B3DFB0FA-77C0-4935-8E8E-EFFD3F06CC66}"/>
          </ac:picMkLst>
        </pc:picChg>
        <pc:picChg chg="add mod">
          <ac:chgData name="Sanders Wang" userId="089d73b8-785c-4012-b931-81c632b6c9c7" providerId="ADAL" clId="{025DB095-BD76-41C2-83C5-4F219DF2B01E}" dt="2021-03-31T08:31:35.147" v="1413" actId="1036"/>
          <ac:picMkLst>
            <pc:docMk/>
            <pc:sldMk cId="188205603" sldId="259"/>
            <ac:picMk id="114" creationId="{7D29C397-21CB-4357-A476-96DFE15E40C8}"/>
          </ac:picMkLst>
        </pc:picChg>
        <pc:picChg chg="mod">
          <ac:chgData name="Sanders Wang" userId="089d73b8-785c-4012-b931-81c632b6c9c7" providerId="ADAL" clId="{025DB095-BD76-41C2-83C5-4F219DF2B01E}" dt="2021-03-31T08:48:01.175" v="1673" actId="1076"/>
          <ac:picMkLst>
            <pc:docMk/>
            <pc:sldMk cId="188205603" sldId="259"/>
            <ac:picMk id="121" creationId="{4179B7C1-0EA8-4BE4-A9CB-5EC459C720FD}"/>
          </ac:picMkLst>
        </pc:picChg>
        <pc:picChg chg="add mod">
          <ac:chgData name="Sanders Wang" userId="089d73b8-785c-4012-b931-81c632b6c9c7" providerId="ADAL" clId="{025DB095-BD76-41C2-83C5-4F219DF2B01E}" dt="2021-03-31T08:33:18.311" v="1426" actId="1076"/>
          <ac:picMkLst>
            <pc:docMk/>
            <pc:sldMk cId="188205603" sldId="259"/>
            <ac:picMk id="123" creationId="{B7236B17-412E-48B1-881A-3ED01C40DDB3}"/>
          </ac:picMkLst>
        </pc:picChg>
        <pc:picChg chg="add mod">
          <ac:chgData name="Sanders Wang" userId="089d73b8-785c-4012-b931-81c632b6c9c7" providerId="ADAL" clId="{025DB095-BD76-41C2-83C5-4F219DF2B01E}" dt="2021-03-31T08:33:18.311" v="1426" actId="1076"/>
          <ac:picMkLst>
            <pc:docMk/>
            <pc:sldMk cId="188205603" sldId="259"/>
            <ac:picMk id="124" creationId="{221B8912-CECB-4536-BA65-7593A5F8AE8A}"/>
          </ac:picMkLst>
        </pc:picChg>
        <pc:picChg chg="add mod">
          <ac:chgData name="Sanders Wang" userId="089d73b8-785c-4012-b931-81c632b6c9c7" providerId="ADAL" clId="{025DB095-BD76-41C2-83C5-4F219DF2B01E}" dt="2021-03-31T08:33:18.311" v="1426" actId="1076"/>
          <ac:picMkLst>
            <pc:docMk/>
            <pc:sldMk cId="188205603" sldId="259"/>
            <ac:picMk id="125" creationId="{6CE82E8B-B318-40D9-9BA3-6CE01B40CA8A}"/>
          </ac:picMkLst>
        </pc:picChg>
        <pc:picChg chg="add mod">
          <ac:chgData name="Sanders Wang" userId="089d73b8-785c-4012-b931-81c632b6c9c7" providerId="ADAL" clId="{025DB095-BD76-41C2-83C5-4F219DF2B01E}" dt="2021-03-31T08:33:18.311" v="1426" actId="1076"/>
          <ac:picMkLst>
            <pc:docMk/>
            <pc:sldMk cId="188205603" sldId="259"/>
            <ac:picMk id="127" creationId="{052D7309-67EE-40C9-99E8-2848B462A3B4}"/>
          </ac:picMkLst>
        </pc:picChg>
        <pc:picChg chg="add mod">
          <ac:chgData name="Sanders Wang" userId="089d73b8-785c-4012-b931-81c632b6c9c7" providerId="ADAL" clId="{025DB095-BD76-41C2-83C5-4F219DF2B01E}" dt="2021-03-31T08:33:18.311" v="1426" actId="1076"/>
          <ac:picMkLst>
            <pc:docMk/>
            <pc:sldMk cId="188205603" sldId="259"/>
            <ac:picMk id="128" creationId="{9542AD55-11F8-4526-9DB6-712EA159CBA6}"/>
          </ac:picMkLst>
        </pc:picChg>
        <pc:picChg chg="add del mod">
          <ac:chgData name="Sanders Wang" userId="089d73b8-785c-4012-b931-81c632b6c9c7" providerId="ADAL" clId="{025DB095-BD76-41C2-83C5-4F219DF2B01E}" dt="2021-03-31T08:32:02.883" v="1417" actId="478"/>
          <ac:picMkLst>
            <pc:docMk/>
            <pc:sldMk cId="188205603" sldId="259"/>
            <ac:picMk id="130" creationId="{4869EBBC-DFC7-4BEE-8923-EDFF1EA5D564}"/>
          </ac:picMkLst>
        </pc:picChg>
        <pc:picChg chg="add mod">
          <ac:chgData name="Sanders Wang" userId="089d73b8-785c-4012-b931-81c632b6c9c7" providerId="ADAL" clId="{025DB095-BD76-41C2-83C5-4F219DF2B01E}" dt="2021-03-31T08:33:18.311" v="1426" actId="1076"/>
          <ac:picMkLst>
            <pc:docMk/>
            <pc:sldMk cId="188205603" sldId="259"/>
            <ac:picMk id="131" creationId="{665CD5BA-B724-4E38-9322-EBF4B251FC98}"/>
          </ac:picMkLst>
        </pc:picChg>
        <pc:picChg chg="add del mod">
          <ac:chgData name="Sanders Wang" userId="089d73b8-785c-4012-b931-81c632b6c9c7" providerId="ADAL" clId="{025DB095-BD76-41C2-83C5-4F219DF2B01E}" dt="2021-03-31T08:32:13.008" v="1420" actId="478"/>
          <ac:picMkLst>
            <pc:docMk/>
            <pc:sldMk cId="188205603" sldId="259"/>
            <ac:picMk id="132" creationId="{D47C7589-55F3-43DD-8805-59CC7A8296AA}"/>
          </ac:picMkLst>
        </pc:picChg>
        <pc:picChg chg="add del mod">
          <ac:chgData name="Sanders Wang" userId="089d73b8-785c-4012-b931-81c632b6c9c7" providerId="ADAL" clId="{025DB095-BD76-41C2-83C5-4F219DF2B01E}" dt="2021-03-31T08:32:13.008" v="1420" actId="478"/>
          <ac:picMkLst>
            <pc:docMk/>
            <pc:sldMk cId="188205603" sldId="259"/>
            <ac:picMk id="134" creationId="{B8DF792D-D544-4BD3-80F7-557088B1E0F4}"/>
          </ac:picMkLst>
        </pc:picChg>
        <pc:picChg chg="add del mod">
          <ac:chgData name="Sanders Wang" userId="089d73b8-785c-4012-b931-81c632b6c9c7" providerId="ADAL" clId="{025DB095-BD76-41C2-83C5-4F219DF2B01E}" dt="2021-03-31T08:32:13.008" v="1420" actId="478"/>
          <ac:picMkLst>
            <pc:docMk/>
            <pc:sldMk cId="188205603" sldId="259"/>
            <ac:picMk id="135" creationId="{3228820F-7694-4669-95CD-DB5355E9480C}"/>
          </ac:picMkLst>
        </pc:picChg>
        <pc:picChg chg="add del mod">
          <ac:chgData name="Sanders Wang" userId="089d73b8-785c-4012-b931-81c632b6c9c7" providerId="ADAL" clId="{025DB095-BD76-41C2-83C5-4F219DF2B01E}" dt="2021-03-31T08:31:59.152" v="1415" actId="478"/>
          <ac:picMkLst>
            <pc:docMk/>
            <pc:sldMk cId="188205603" sldId="259"/>
            <ac:picMk id="144" creationId="{4286FB0F-735D-46EC-BD52-0827ACF5351F}"/>
          </ac:picMkLst>
        </pc:picChg>
        <pc:picChg chg="add del mod">
          <ac:chgData name="Sanders Wang" userId="089d73b8-785c-4012-b931-81c632b6c9c7" providerId="ADAL" clId="{025DB095-BD76-41C2-83C5-4F219DF2B01E}" dt="2021-03-31T08:32:01.081" v="1416" actId="478"/>
          <ac:picMkLst>
            <pc:docMk/>
            <pc:sldMk cId="188205603" sldId="259"/>
            <ac:picMk id="145" creationId="{4451390F-4694-4519-A2E6-2CD76DE2D453}"/>
          </ac:picMkLst>
        </pc:picChg>
        <pc:picChg chg="add mod">
          <ac:chgData name="Sanders Wang" userId="089d73b8-785c-4012-b931-81c632b6c9c7" providerId="ADAL" clId="{025DB095-BD76-41C2-83C5-4F219DF2B01E}" dt="2021-03-31T08:48:47.696" v="1708" actId="1038"/>
          <ac:picMkLst>
            <pc:docMk/>
            <pc:sldMk cId="188205603" sldId="259"/>
            <ac:picMk id="152" creationId="{3D57C212-8B7D-4314-AE7D-4047F5B7FD85}"/>
          </ac:picMkLst>
        </pc:picChg>
        <pc:picChg chg="add del mod">
          <ac:chgData name="Sanders Wang" userId="089d73b8-785c-4012-b931-81c632b6c9c7" providerId="ADAL" clId="{025DB095-BD76-41C2-83C5-4F219DF2B01E}" dt="2021-03-31T08:41:42.801" v="1565" actId="478"/>
          <ac:picMkLst>
            <pc:docMk/>
            <pc:sldMk cId="188205603" sldId="259"/>
            <ac:picMk id="153" creationId="{FDC7F1F3-3712-40B2-AE1D-76F39A087DA8}"/>
          </ac:picMkLst>
        </pc:picChg>
        <pc:picChg chg="add mod">
          <ac:chgData name="Sanders Wang" userId="089d73b8-785c-4012-b931-81c632b6c9c7" providerId="ADAL" clId="{025DB095-BD76-41C2-83C5-4F219DF2B01E}" dt="2021-03-31T09:19:06.254" v="2007" actId="1076"/>
          <ac:picMkLst>
            <pc:docMk/>
            <pc:sldMk cId="188205603" sldId="259"/>
            <ac:picMk id="154" creationId="{9D489BEE-D1C5-42A9-9BA4-E70F436E6AB2}"/>
          </ac:picMkLst>
        </pc:picChg>
        <pc:picChg chg="add mod">
          <ac:chgData name="Sanders Wang" userId="089d73b8-785c-4012-b931-81c632b6c9c7" providerId="ADAL" clId="{025DB095-BD76-41C2-83C5-4F219DF2B01E}" dt="2021-03-31T08:41:15.892" v="1539" actId="571"/>
          <ac:picMkLst>
            <pc:docMk/>
            <pc:sldMk cId="188205603" sldId="259"/>
            <ac:picMk id="165" creationId="{CD376259-02A3-48E2-9722-5143FB05D29D}"/>
          </ac:picMkLst>
        </pc:picChg>
        <pc:picChg chg="add mod">
          <ac:chgData name="Sanders Wang" userId="089d73b8-785c-4012-b931-81c632b6c9c7" providerId="ADAL" clId="{025DB095-BD76-41C2-83C5-4F219DF2B01E}" dt="2021-03-31T09:05:55.410" v="1900" actId="1038"/>
          <ac:picMkLst>
            <pc:docMk/>
            <pc:sldMk cId="188205603" sldId="259"/>
            <ac:picMk id="167" creationId="{BE480AB8-94DF-41D6-BAA8-75B87CD59A3C}"/>
          </ac:picMkLst>
        </pc:picChg>
        <pc:picChg chg="add mod">
          <ac:chgData name="Sanders Wang" userId="089d73b8-785c-4012-b931-81c632b6c9c7" providerId="ADAL" clId="{025DB095-BD76-41C2-83C5-4F219DF2B01E}" dt="2021-03-31T09:06:36.029" v="1916" actId="1037"/>
          <ac:picMkLst>
            <pc:docMk/>
            <pc:sldMk cId="188205603" sldId="259"/>
            <ac:picMk id="170" creationId="{67147C37-B0D2-44FA-8100-298029330A00}"/>
          </ac:picMkLst>
        </pc:picChg>
        <pc:picChg chg="add mod">
          <ac:chgData name="Sanders Wang" userId="089d73b8-785c-4012-b931-81c632b6c9c7" providerId="ADAL" clId="{025DB095-BD76-41C2-83C5-4F219DF2B01E}" dt="2021-03-31T09:06:36.029" v="1916" actId="1037"/>
          <ac:picMkLst>
            <pc:docMk/>
            <pc:sldMk cId="188205603" sldId="259"/>
            <ac:picMk id="171" creationId="{329626B4-6B2E-4538-AD98-7D2DE13A8B1A}"/>
          </ac:picMkLst>
        </pc:picChg>
        <pc:cxnChg chg="del">
          <ac:chgData name="Sanders Wang" userId="089d73b8-785c-4012-b931-81c632b6c9c7" providerId="ADAL" clId="{025DB095-BD76-41C2-83C5-4F219DF2B01E}" dt="2021-03-31T07:49:18.009" v="1271" actId="478"/>
          <ac:cxnSpMkLst>
            <pc:docMk/>
            <pc:sldMk cId="188205603" sldId="259"/>
            <ac:cxnSpMk id="3" creationId="{4A4810AF-87A8-4AA9-8C1D-D5EE84364C07}"/>
          </ac:cxnSpMkLst>
        </pc:cxnChg>
        <pc:cxnChg chg="del">
          <ac:chgData name="Sanders Wang" userId="089d73b8-785c-4012-b931-81c632b6c9c7" providerId="ADAL" clId="{025DB095-BD76-41C2-83C5-4F219DF2B01E}" dt="2021-03-31T07:50:15.908" v="1286" actId="478"/>
          <ac:cxnSpMkLst>
            <pc:docMk/>
            <pc:sldMk cId="188205603" sldId="259"/>
            <ac:cxnSpMk id="9" creationId="{F9CF734C-40AB-496B-B324-0004A7C619B7}"/>
          </ac:cxnSpMkLst>
        </pc:cxnChg>
        <pc:cxnChg chg="del mod">
          <ac:chgData name="Sanders Wang" userId="089d73b8-785c-4012-b931-81c632b6c9c7" providerId="ADAL" clId="{025DB095-BD76-41C2-83C5-4F219DF2B01E}" dt="2021-03-31T08:30:44.490" v="1368" actId="478"/>
          <ac:cxnSpMkLst>
            <pc:docMk/>
            <pc:sldMk cId="188205603" sldId="259"/>
            <ac:cxnSpMk id="38" creationId="{6FFEA2E5-D199-43B2-ADDD-84F094DEFD91}"/>
          </ac:cxnSpMkLst>
        </pc:cxnChg>
        <pc:cxnChg chg="mod">
          <ac:chgData name="Sanders Wang" userId="089d73b8-785c-4012-b931-81c632b6c9c7" providerId="ADAL" clId="{025DB095-BD76-41C2-83C5-4F219DF2B01E}" dt="2021-03-31T08:48:22.036" v="1676" actId="14100"/>
          <ac:cxnSpMkLst>
            <pc:docMk/>
            <pc:sldMk cId="188205603" sldId="259"/>
            <ac:cxnSpMk id="50" creationId="{9601D18C-A902-4AA7-B2BF-810AA63E6511}"/>
          </ac:cxnSpMkLst>
        </pc:cxnChg>
        <pc:cxnChg chg="mod">
          <ac:chgData name="Sanders Wang" userId="089d73b8-785c-4012-b931-81c632b6c9c7" providerId="ADAL" clId="{025DB095-BD76-41C2-83C5-4F219DF2B01E}" dt="2021-03-31T08:48:17.004" v="1675" actId="14100"/>
          <ac:cxnSpMkLst>
            <pc:docMk/>
            <pc:sldMk cId="188205603" sldId="259"/>
            <ac:cxnSpMk id="53" creationId="{DE2DFD30-7C3A-4404-A88E-173CDD3464B9}"/>
          </ac:cxnSpMkLst>
        </pc:cxnChg>
        <pc:cxnChg chg="mod">
          <ac:chgData name="Sanders Wang" userId="089d73b8-785c-4012-b931-81c632b6c9c7" providerId="ADAL" clId="{025DB095-BD76-41C2-83C5-4F219DF2B01E}" dt="2021-03-31T08:48:33.696" v="1677" actId="14100"/>
          <ac:cxnSpMkLst>
            <pc:docMk/>
            <pc:sldMk cId="188205603" sldId="259"/>
            <ac:cxnSpMk id="55" creationId="{B41037C6-B906-427C-8043-6C30CF39D619}"/>
          </ac:cxnSpMkLst>
        </pc:cxnChg>
        <pc:cxnChg chg="del">
          <ac:chgData name="Sanders Wang" userId="089d73b8-785c-4012-b931-81c632b6c9c7" providerId="ADAL" clId="{025DB095-BD76-41C2-83C5-4F219DF2B01E}" dt="2021-03-31T07:49:40.241" v="1278" actId="478"/>
          <ac:cxnSpMkLst>
            <pc:docMk/>
            <pc:sldMk cId="188205603" sldId="259"/>
            <ac:cxnSpMk id="57" creationId="{5DC18291-7211-44FE-B258-4ABEC80AA0F0}"/>
          </ac:cxnSpMkLst>
        </pc:cxnChg>
        <pc:cxnChg chg="del">
          <ac:chgData name="Sanders Wang" userId="089d73b8-785c-4012-b931-81c632b6c9c7" providerId="ADAL" clId="{025DB095-BD76-41C2-83C5-4F219DF2B01E}" dt="2021-03-31T07:49:43.042" v="1279" actId="478"/>
          <ac:cxnSpMkLst>
            <pc:docMk/>
            <pc:sldMk cId="188205603" sldId="259"/>
            <ac:cxnSpMk id="58" creationId="{8E50CD46-E1DF-4A15-B1E7-83BDA4D5FD5E}"/>
          </ac:cxnSpMkLst>
        </pc:cxnChg>
        <pc:cxnChg chg="del mod">
          <ac:chgData name="Sanders Wang" userId="089d73b8-785c-4012-b931-81c632b6c9c7" providerId="ADAL" clId="{025DB095-BD76-41C2-83C5-4F219DF2B01E}" dt="2021-03-31T07:49:26.152" v="1273" actId="478"/>
          <ac:cxnSpMkLst>
            <pc:docMk/>
            <pc:sldMk cId="188205603" sldId="259"/>
            <ac:cxnSpMk id="75" creationId="{CEE91C90-7114-4E14-BA6F-E87A75750D8B}"/>
          </ac:cxnSpMkLst>
        </pc:cxnChg>
        <pc:cxnChg chg="del mod">
          <ac:chgData name="Sanders Wang" userId="089d73b8-785c-4012-b931-81c632b6c9c7" providerId="ADAL" clId="{025DB095-BD76-41C2-83C5-4F219DF2B01E}" dt="2021-03-31T07:49:28.617" v="1274" actId="478"/>
          <ac:cxnSpMkLst>
            <pc:docMk/>
            <pc:sldMk cId="188205603" sldId="259"/>
            <ac:cxnSpMk id="76" creationId="{C9EE9128-171D-4A87-A2FD-55A7C615E1A0}"/>
          </ac:cxnSpMkLst>
        </pc:cxnChg>
        <pc:cxnChg chg="del mod">
          <ac:chgData name="Sanders Wang" userId="089d73b8-785c-4012-b931-81c632b6c9c7" providerId="ADAL" clId="{025DB095-BD76-41C2-83C5-4F219DF2B01E}" dt="2021-03-31T07:49:58.066" v="1284" actId="478"/>
          <ac:cxnSpMkLst>
            <pc:docMk/>
            <pc:sldMk cId="188205603" sldId="259"/>
            <ac:cxnSpMk id="79" creationId="{DD82A52A-124A-47F7-B015-F35C1AAE42A1}"/>
          </ac:cxnSpMkLst>
        </pc:cxnChg>
        <pc:cxnChg chg="del mod">
          <ac:chgData name="Sanders Wang" userId="089d73b8-785c-4012-b931-81c632b6c9c7" providerId="ADAL" clId="{025DB095-BD76-41C2-83C5-4F219DF2B01E}" dt="2021-03-31T07:49:31.773" v="1275" actId="478"/>
          <ac:cxnSpMkLst>
            <pc:docMk/>
            <pc:sldMk cId="188205603" sldId="259"/>
            <ac:cxnSpMk id="85" creationId="{F6CDA63D-0456-43FF-8BF4-BB3E003B49F7}"/>
          </ac:cxnSpMkLst>
        </pc:cxnChg>
        <pc:cxnChg chg="del">
          <ac:chgData name="Sanders Wang" userId="089d73b8-785c-4012-b931-81c632b6c9c7" providerId="ADAL" clId="{025DB095-BD76-41C2-83C5-4F219DF2B01E}" dt="2021-03-31T07:49:51.902" v="1282" actId="478"/>
          <ac:cxnSpMkLst>
            <pc:docMk/>
            <pc:sldMk cId="188205603" sldId="259"/>
            <ac:cxnSpMk id="100" creationId="{1C1BF850-F971-4346-984F-A2802317677E}"/>
          </ac:cxnSpMkLst>
        </pc:cxnChg>
        <pc:cxnChg chg="del mod">
          <ac:chgData name="Sanders Wang" userId="089d73b8-785c-4012-b931-81c632b6c9c7" providerId="ADAL" clId="{025DB095-BD76-41C2-83C5-4F219DF2B01E}" dt="2021-03-31T07:50:18.077" v="1287" actId="478"/>
          <ac:cxnSpMkLst>
            <pc:docMk/>
            <pc:sldMk cId="188205603" sldId="259"/>
            <ac:cxnSpMk id="110" creationId="{9E02ECF9-AAC0-4412-8022-2AA272D4AD58}"/>
          </ac:cxnSpMkLst>
        </pc:cxnChg>
        <pc:cxnChg chg="del mod">
          <ac:chgData name="Sanders Wang" userId="089d73b8-785c-4012-b931-81c632b6c9c7" providerId="ADAL" clId="{025DB095-BD76-41C2-83C5-4F219DF2B01E}" dt="2021-03-31T08:29:31.202" v="1354" actId="478"/>
          <ac:cxnSpMkLst>
            <pc:docMk/>
            <pc:sldMk cId="188205603" sldId="259"/>
            <ac:cxnSpMk id="112" creationId="{79E4949C-ECA3-4A08-8E88-9AEFC8A7F863}"/>
          </ac:cxnSpMkLst>
        </pc:cxnChg>
        <pc:cxnChg chg="del mod">
          <ac:chgData name="Sanders Wang" userId="089d73b8-785c-4012-b931-81c632b6c9c7" providerId="ADAL" clId="{025DB095-BD76-41C2-83C5-4F219DF2B01E}" dt="2021-03-31T08:29:33.883" v="1355" actId="478"/>
          <ac:cxnSpMkLst>
            <pc:docMk/>
            <pc:sldMk cId="188205603" sldId="259"/>
            <ac:cxnSpMk id="115" creationId="{9B049884-BDE1-4196-BF9D-F86530BC5390}"/>
          </ac:cxnSpMkLst>
        </pc:cxnChg>
        <pc:cxnChg chg="del mod">
          <ac:chgData name="Sanders Wang" userId="089d73b8-785c-4012-b931-81c632b6c9c7" providerId="ADAL" clId="{025DB095-BD76-41C2-83C5-4F219DF2B01E}" dt="2021-03-31T07:49:48.319" v="1281" actId="478"/>
          <ac:cxnSpMkLst>
            <pc:docMk/>
            <pc:sldMk cId="188205603" sldId="259"/>
            <ac:cxnSpMk id="126" creationId="{AED86C59-1F6C-461A-84A1-B732B4532285}"/>
          </ac:cxnSpMkLst>
        </pc:cxnChg>
        <pc:cxnChg chg="del mod">
          <ac:chgData name="Sanders Wang" userId="089d73b8-785c-4012-b931-81c632b6c9c7" providerId="ADAL" clId="{025DB095-BD76-41C2-83C5-4F219DF2B01E}" dt="2021-03-31T07:49:45.552" v="1280" actId="478"/>
          <ac:cxnSpMkLst>
            <pc:docMk/>
            <pc:sldMk cId="188205603" sldId="259"/>
            <ac:cxnSpMk id="129" creationId="{B365BA29-CD7D-44AD-AD4B-5FD7E534FE3F}"/>
          </ac:cxnSpMkLst>
        </pc:cxnChg>
        <pc:cxnChg chg="del mod">
          <ac:chgData name="Sanders Wang" userId="089d73b8-785c-4012-b931-81c632b6c9c7" providerId="ADAL" clId="{025DB095-BD76-41C2-83C5-4F219DF2B01E}" dt="2021-03-31T07:49:37.994" v="1277" actId="478"/>
          <ac:cxnSpMkLst>
            <pc:docMk/>
            <pc:sldMk cId="188205603" sldId="259"/>
            <ac:cxnSpMk id="133" creationId="{C5A539A8-E7A8-4BDF-BDC5-BD5F1E5179EE}"/>
          </ac:cxnSpMkLst>
        </pc:cxnChg>
        <pc:cxnChg chg="add mod">
          <ac:chgData name="Sanders Wang" userId="089d73b8-785c-4012-b931-81c632b6c9c7" providerId="ADAL" clId="{025DB095-BD76-41C2-83C5-4F219DF2B01E}" dt="2021-03-31T08:33:18.311" v="1426" actId="1076"/>
          <ac:cxnSpMkLst>
            <pc:docMk/>
            <pc:sldMk cId="188205603" sldId="259"/>
            <ac:cxnSpMk id="136" creationId="{8BB39645-FDFC-46AE-881C-93581F9D7B87}"/>
          </ac:cxnSpMkLst>
        </pc:cxnChg>
        <pc:cxnChg chg="add mod">
          <ac:chgData name="Sanders Wang" userId="089d73b8-785c-4012-b931-81c632b6c9c7" providerId="ADAL" clId="{025DB095-BD76-41C2-83C5-4F219DF2B01E}" dt="2021-03-31T08:33:18.311" v="1426" actId="1076"/>
          <ac:cxnSpMkLst>
            <pc:docMk/>
            <pc:sldMk cId="188205603" sldId="259"/>
            <ac:cxnSpMk id="137" creationId="{AB0E229C-7AE5-443D-8105-92C2AF3336C9}"/>
          </ac:cxnSpMkLst>
        </pc:cxnChg>
        <pc:cxnChg chg="add mod">
          <ac:chgData name="Sanders Wang" userId="089d73b8-785c-4012-b931-81c632b6c9c7" providerId="ADAL" clId="{025DB095-BD76-41C2-83C5-4F219DF2B01E}" dt="2021-03-31T08:33:18.311" v="1426" actId="1076"/>
          <ac:cxnSpMkLst>
            <pc:docMk/>
            <pc:sldMk cId="188205603" sldId="259"/>
            <ac:cxnSpMk id="142" creationId="{EF3288A0-E2F5-4A3E-AD13-A2023D5BA3DA}"/>
          </ac:cxnSpMkLst>
        </pc:cxnChg>
        <pc:cxnChg chg="add mod">
          <ac:chgData name="Sanders Wang" userId="089d73b8-785c-4012-b931-81c632b6c9c7" providerId="ADAL" clId="{025DB095-BD76-41C2-83C5-4F219DF2B01E}" dt="2021-03-31T08:33:18.311" v="1426" actId="1076"/>
          <ac:cxnSpMkLst>
            <pc:docMk/>
            <pc:sldMk cId="188205603" sldId="259"/>
            <ac:cxnSpMk id="143" creationId="{848DE926-DF09-4D29-A8DB-3C5256F096B3}"/>
          </ac:cxnSpMkLst>
        </pc:cxnChg>
        <pc:cxnChg chg="add del mod">
          <ac:chgData name="Sanders Wang" userId="089d73b8-785c-4012-b931-81c632b6c9c7" providerId="ADAL" clId="{025DB095-BD76-41C2-83C5-4F219DF2B01E}" dt="2021-03-31T08:32:06.117" v="1418" actId="478"/>
          <ac:cxnSpMkLst>
            <pc:docMk/>
            <pc:sldMk cId="188205603" sldId="259"/>
            <ac:cxnSpMk id="146" creationId="{3DDC28AA-4AD5-4C6A-9D20-9A8367D84A18}"/>
          </ac:cxnSpMkLst>
        </pc:cxnChg>
        <pc:cxnChg chg="add del mod">
          <ac:chgData name="Sanders Wang" userId="089d73b8-785c-4012-b931-81c632b6c9c7" providerId="ADAL" clId="{025DB095-BD76-41C2-83C5-4F219DF2B01E}" dt="2021-03-31T08:32:08.651" v="1419" actId="478"/>
          <ac:cxnSpMkLst>
            <pc:docMk/>
            <pc:sldMk cId="188205603" sldId="259"/>
            <ac:cxnSpMk id="147" creationId="{8595B258-FC42-48A5-A28B-CBEF66672C7F}"/>
          </ac:cxnSpMkLst>
        </pc:cxnChg>
        <pc:cxnChg chg="add del mod">
          <ac:chgData name="Sanders Wang" userId="089d73b8-785c-4012-b931-81c632b6c9c7" providerId="ADAL" clId="{025DB095-BD76-41C2-83C5-4F219DF2B01E}" dt="2021-03-31T08:32:13.008" v="1420" actId="478"/>
          <ac:cxnSpMkLst>
            <pc:docMk/>
            <pc:sldMk cId="188205603" sldId="259"/>
            <ac:cxnSpMk id="148" creationId="{BFB515FA-670A-4173-97F3-C929A0B37042}"/>
          </ac:cxnSpMkLst>
        </pc:cxnChg>
        <pc:cxnChg chg="add del mod">
          <ac:chgData name="Sanders Wang" userId="089d73b8-785c-4012-b931-81c632b6c9c7" providerId="ADAL" clId="{025DB095-BD76-41C2-83C5-4F219DF2B01E}" dt="2021-03-31T08:32:13.008" v="1420" actId="478"/>
          <ac:cxnSpMkLst>
            <pc:docMk/>
            <pc:sldMk cId="188205603" sldId="259"/>
            <ac:cxnSpMk id="149" creationId="{F01898C2-96F9-464B-A54B-9C753AB6B66E}"/>
          </ac:cxnSpMkLst>
        </pc:cxnChg>
        <pc:cxnChg chg="add del mod">
          <ac:chgData name="Sanders Wang" userId="089d73b8-785c-4012-b931-81c632b6c9c7" providerId="ADAL" clId="{025DB095-BD76-41C2-83C5-4F219DF2B01E}" dt="2021-03-31T08:32:13.008" v="1420" actId="478"/>
          <ac:cxnSpMkLst>
            <pc:docMk/>
            <pc:sldMk cId="188205603" sldId="259"/>
            <ac:cxnSpMk id="150" creationId="{A1DB2FCF-C033-4918-A0D1-ABE766044154}"/>
          </ac:cxnSpMkLst>
        </pc:cxnChg>
        <pc:cxnChg chg="add mod">
          <ac:chgData name="Sanders Wang" userId="089d73b8-785c-4012-b931-81c632b6c9c7" providerId="ADAL" clId="{025DB095-BD76-41C2-83C5-4F219DF2B01E}" dt="2021-03-31T08:33:18.311" v="1426" actId="1076"/>
          <ac:cxnSpMkLst>
            <pc:docMk/>
            <pc:sldMk cId="188205603" sldId="259"/>
            <ac:cxnSpMk id="151" creationId="{2D4D13F3-24AF-46BD-8C26-3FE19DD7EF2B}"/>
          </ac:cxnSpMkLst>
        </pc:cxnChg>
        <pc:cxnChg chg="add mod">
          <ac:chgData name="Sanders Wang" userId="089d73b8-785c-4012-b931-81c632b6c9c7" providerId="ADAL" clId="{025DB095-BD76-41C2-83C5-4F219DF2B01E}" dt="2021-03-31T08:36:26.403" v="1456" actId="14100"/>
          <ac:cxnSpMkLst>
            <pc:docMk/>
            <pc:sldMk cId="188205603" sldId="259"/>
            <ac:cxnSpMk id="156" creationId="{00A7074B-5BFE-4596-AEBD-1A72F2633AC2}"/>
          </ac:cxnSpMkLst>
        </pc:cxnChg>
        <pc:cxnChg chg="add mod">
          <ac:chgData name="Sanders Wang" userId="089d73b8-785c-4012-b931-81c632b6c9c7" providerId="ADAL" clId="{025DB095-BD76-41C2-83C5-4F219DF2B01E}" dt="2021-03-31T08:48:38.750" v="1678" actId="14100"/>
          <ac:cxnSpMkLst>
            <pc:docMk/>
            <pc:sldMk cId="188205603" sldId="259"/>
            <ac:cxnSpMk id="166" creationId="{67D404F9-F560-42B3-BB2F-1E0A2B9ACE05}"/>
          </ac:cxnSpMkLst>
        </pc:cxnChg>
        <pc:cxnChg chg="add mod">
          <ac:chgData name="Sanders Wang" userId="089d73b8-785c-4012-b931-81c632b6c9c7" providerId="ADAL" clId="{025DB095-BD76-41C2-83C5-4F219DF2B01E}" dt="2021-03-31T08:51:39.747" v="1772" actId="14100"/>
          <ac:cxnSpMkLst>
            <pc:docMk/>
            <pc:sldMk cId="188205603" sldId="259"/>
            <ac:cxnSpMk id="177" creationId="{85E19ED3-E870-45D8-AD39-5D88660F31F2}"/>
          </ac:cxnSpMkLst>
        </pc:cxnChg>
        <pc:cxnChg chg="add mod">
          <ac:chgData name="Sanders Wang" userId="089d73b8-785c-4012-b931-81c632b6c9c7" providerId="ADAL" clId="{025DB095-BD76-41C2-83C5-4F219DF2B01E}" dt="2021-03-31T08:51:39.747" v="1772" actId="14100"/>
          <ac:cxnSpMkLst>
            <pc:docMk/>
            <pc:sldMk cId="188205603" sldId="259"/>
            <ac:cxnSpMk id="178" creationId="{F2370AB0-C41C-4B61-9892-A1ECEFC96001}"/>
          </ac:cxnSpMkLst>
        </pc:cxnChg>
        <pc:cxnChg chg="add mod">
          <ac:chgData name="Sanders Wang" userId="089d73b8-785c-4012-b931-81c632b6c9c7" providerId="ADAL" clId="{025DB095-BD76-41C2-83C5-4F219DF2B01E}" dt="2021-03-31T08:52:38.672" v="1781" actId="14100"/>
          <ac:cxnSpMkLst>
            <pc:docMk/>
            <pc:sldMk cId="188205603" sldId="259"/>
            <ac:cxnSpMk id="183" creationId="{FB2007DD-0897-4402-938C-9CDB1E52C608}"/>
          </ac:cxnSpMkLst>
        </pc:cxnChg>
        <pc:cxnChg chg="add mod">
          <ac:chgData name="Sanders Wang" userId="089d73b8-785c-4012-b931-81c632b6c9c7" providerId="ADAL" clId="{025DB095-BD76-41C2-83C5-4F219DF2B01E}" dt="2021-03-31T08:52:32.507" v="1780" actId="14100"/>
          <ac:cxnSpMkLst>
            <pc:docMk/>
            <pc:sldMk cId="188205603" sldId="259"/>
            <ac:cxnSpMk id="186" creationId="{39906327-7DB3-416F-8632-5AB04940F0F5}"/>
          </ac:cxnSpMkLst>
        </pc:cxnChg>
        <pc:cxnChg chg="add mod">
          <ac:chgData name="Sanders Wang" userId="089d73b8-785c-4012-b931-81c632b6c9c7" providerId="ADAL" clId="{025DB095-BD76-41C2-83C5-4F219DF2B01E}" dt="2021-03-31T08:53:27.617" v="1790" actId="1036"/>
          <ac:cxnSpMkLst>
            <pc:docMk/>
            <pc:sldMk cId="188205603" sldId="259"/>
            <ac:cxnSpMk id="191" creationId="{739DCF6C-28C4-4C36-A223-84AFB17CAB58}"/>
          </ac:cxnSpMkLst>
        </pc:cxnChg>
        <pc:cxnChg chg="add mod">
          <ac:chgData name="Sanders Wang" userId="089d73b8-785c-4012-b931-81c632b6c9c7" providerId="ADAL" clId="{025DB095-BD76-41C2-83C5-4F219DF2B01E}" dt="2021-03-31T08:53:27.617" v="1790" actId="1036"/>
          <ac:cxnSpMkLst>
            <pc:docMk/>
            <pc:sldMk cId="188205603" sldId="259"/>
            <ac:cxnSpMk id="194" creationId="{CD9E7FC9-4CF2-4D83-AD6B-B70575DBAFF1}"/>
          </ac:cxnSpMkLst>
        </pc:cxnChg>
        <pc:cxnChg chg="add mod">
          <ac:chgData name="Sanders Wang" userId="089d73b8-785c-4012-b931-81c632b6c9c7" providerId="ADAL" clId="{025DB095-BD76-41C2-83C5-4F219DF2B01E}" dt="2021-03-31T09:05:16.281" v="1879" actId="14100"/>
          <ac:cxnSpMkLst>
            <pc:docMk/>
            <pc:sldMk cId="188205603" sldId="259"/>
            <ac:cxnSpMk id="199" creationId="{567A914B-8D4F-4E27-94B3-07329B94C61C}"/>
          </ac:cxnSpMkLst>
        </pc:cxnChg>
        <pc:cxnChg chg="add mod">
          <ac:chgData name="Sanders Wang" userId="089d73b8-785c-4012-b931-81c632b6c9c7" providerId="ADAL" clId="{025DB095-BD76-41C2-83C5-4F219DF2B01E}" dt="2021-03-31T09:05:26.579" v="1882" actId="14100"/>
          <ac:cxnSpMkLst>
            <pc:docMk/>
            <pc:sldMk cId="188205603" sldId="259"/>
            <ac:cxnSpMk id="202" creationId="{BECB2002-FECB-484A-A1C2-0CCB1675835F}"/>
          </ac:cxnSpMkLst>
        </pc:cxnChg>
        <pc:cxnChg chg="add mod">
          <ac:chgData name="Sanders Wang" userId="089d73b8-785c-4012-b931-81c632b6c9c7" providerId="ADAL" clId="{025DB095-BD76-41C2-83C5-4F219DF2B01E}" dt="2021-03-31T09:06:03.837" v="1901" actId="14100"/>
          <ac:cxnSpMkLst>
            <pc:docMk/>
            <pc:sldMk cId="188205603" sldId="259"/>
            <ac:cxnSpMk id="205" creationId="{EBE6C0F0-0C39-4B06-975E-D4AE35D8EEFD}"/>
          </ac:cxnSpMkLst>
        </pc:cxnChg>
        <pc:cxnChg chg="add mod">
          <ac:chgData name="Sanders Wang" userId="089d73b8-785c-4012-b931-81c632b6c9c7" providerId="ADAL" clId="{025DB095-BD76-41C2-83C5-4F219DF2B01E}" dt="2021-03-31T09:06:44.715" v="1917" actId="14100"/>
          <ac:cxnSpMkLst>
            <pc:docMk/>
            <pc:sldMk cId="188205603" sldId="259"/>
            <ac:cxnSpMk id="209" creationId="{04ABE2D5-09D9-4D2D-A101-ADF9E06527CC}"/>
          </ac:cxnSpMkLst>
        </pc:cxnChg>
        <pc:cxnChg chg="add mod">
          <ac:chgData name="Sanders Wang" userId="089d73b8-785c-4012-b931-81c632b6c9c7" providerId="ADAL" clId="{025DB095-BD76-41C2-83C5-4F219DF2B01E}" dt="2021-03-31T09:06:36.029" v="1916" actId="1037"/>
          <ac:cxnSpMkLst>
            <pc:docMk/>
            <pc:sldMk cId="188205603" sldId="259"/>
            <ac:cxnSpMk id="212" creationId="{608B2A45-83A5-4F28-93CC-6403ACDC6CBA}"/>
          </ac:cxnSpMkLst>
        </pc:cxnChg>
      </pc:sldChg>
      <pc:sldChg chg="addSp delSp modSp add mod">
        <pc:chgData name="Sanders Wang" userId="089d73b8-785c-4012-b931-81c632b6c9c7" providerId="ADAL" clId="{025DB095-BD76-41C2-83C5-4F219DF2B01E}" dt="2021-03-31T09:26:09.009" v="2051" actId="20577"/>
        <pc:sldMkLst>
          <pc:docMk/>
          <pc:sldMk cId="2868640730" sldId="260"/>
        </pc:sldMkLst>
        <pc:spChg chg="add del mod">
          <ac:chgData name="Sanders Wang" userId="089d73b8-785c-4012-b931-81c632b6c9c7" providerId="ADAL" clId="{025DB095-BD76-41C2-83C5-4F219DF2B01E}" dt="2021-03-31T09:01:32.924" v="1853" actId="478"/>
          <ac:spMkLst>
            <pc:docMk/>
            <pc:sldMk cId="2868640730" sldId="260"/>
            <ac:spMk id="10" creationId="{27995DA6-E066-4508-9C2D-E694D6C39ADC}"/>
          </ac:spMkLst>
        </pc:spChg>
        <pc:spChg chg="mod">
          <ac:chgData name="Sanders Wang" userId="089d73b8-785c-4012-b931-81c632b6c9c7" providerId="ADAL" clId="{025DB095-BD76-41C2-83C5-4F219DF2B01E}" dt="2021-03-31T09:07:34.763" v="1921" actId="1076"/>
          <ac:spMkLst>
            <pc:docMk/>
            <pc:sldMk cId="2868640730" sldId="260"/>
            <ac:spMk id="54" creationId="{93D58230-4B88-4E0F-845F-8EF9D8A7D0FF}"/>
          </ac:spMkLst>
        </pc:spChg>
        <pc:spChg chg="mod">
          <ac:chgData name="Sanders Wang" userId="089d73b8-785c-4012-b931-81c632b6c9c7" providerId="ADAL" clId="{025DB095-BD76-41C2-83C5-4F219DF2B01E}" dt="2021-03-31T09:11:03.847" v="1957" actId="1076"/>
          <ac:spMkLst>
            <pc:docMk/>
            <pc:sldMk cId="2868640730" sldId="260"/>
            <ac:spMk id="56" creationId="{3DF8D137-663B-4627-B54D-2EF505302DC8}"/>
          </ac:spMkLst>
        </pc:spChg>
        <pc:spChg chg="mod">
          <ac:chgData name="Sanders Wang" userId="089d73b8-785c-4012-b931-81c632b6c9c7" providerId="ADAL" clId="{025DB095-BD76-41C2-83C5-4F219DF2B01E}" dt="2021-03-31T09:10:57.767" v="1956" actId="1076"/>
          <ac:spMkLst>
            <pc:docMk/>
            <pc:sldMk cId="2868640730" sldId="260"/>
            <ac:spMk id="59" creationId="{EA866BB7-279B-4972-8038-D625BD388AC3}"/>
          </ac:spMkLst>
        </pc:spChg>
        <pc:spChg chg="mod">
          <ac:chgData name="Sanders Wang" userId="089d73b8-785c-4012-b931-81c632b6c9c7" providerId="ADAL" clId="{025DB095-BD76-41C2-83C5-4F219DF2B01E}" dt="2021-03-31T09:00:09.828" v="1851" actId="122"/>
          <ac:spMkLst>
            <pc:docMk/>
            <pc:sldMk cId="2868640730" sldId="260"/>
            <ac:spMk id="90" creationId="{23762D8D-EBDE-4244-8644-A573B7A089F1}"/>
          </ac:spMkLst>
        </pc:spChg>
        <pc:spChg chg="mod">
          <ac:chgData name="Sanders Wang" userId="089d73b8-785c-4012-b931-81c632b6c9c7" providerId="ADAL" clId="{025DB095-BD76-41C2-83C5-4F219DF2B01E}" dt="2021-03-31T08:59:19.625" v="1841" actId="1076"/>
          <ac:spMkLst>
            <pc:docMk/>
            <pc:sldMk cId="2868640730" sldId="260"/>
            <ac:spMk id="92" creationId="{A729D4D4-182F-4ACE-A8D6-794DFE65A785}"/>
          </ac:spMkLst>
        </pc:spChg>
        <pc:spChg chg="mod">
          <ac:chgData name="Sanders Wang" userId="089d73b8-785c-4012-b931-81c632b6c9c7" providerId="ADAL" clId="{025DB095-BD76-41C2-83C5-4F219DF2B01E}" dt="2021-03-31T09:07:57.918" v="1923" actId="1076"/>
          <ac:spMkLst>
            <pc:docMk/>
            <pc:sldMk cId="2868640730" sldId="260"/>
            <ac:spMk id="96" creationId="{0F3ADC82-A0AF-44DC-A16A-2478C169E9BC}"/>
          </ac:spMkLst>
        </pc:spChg>
        <pc:spChg chg="add mod ord">
          <ac:chgData name="Sanders Wang" userId="089d73b8-785c-4012-b931-81c632b6c9c7" providerId="ADAL" clId="{025DB095-BD76-41C2-83C5-4F219DF2B01E}" dt="2021-03-31T09:02:45.829" v="1862" actId="14100"/>
          <ac:spMkLst>
            <pc:docMk/>
            <pc:sldMk cId="2868640730" sldId="260"/>
            <ac:spMk id="100" creationId="{A932C599-3635-4812-982A-2627434DE510}"/>
          </ac:spMkLst>
        </pc:spChg>
        <pc:spChg chg="mod">
          <ac:chgData name="Sanders Wang" userId="089d73b8-785c-4012-b931-81c632b6c9c7" providerId="ADAL" clId="{025DB095-BD76-41C2-83C5-4F219DF2B01E}" dt="2021-03-31T09:09:50.882" v="1945" actId="1038"/>
          <ac:spMkLst>
            <pc:docMk/>
            <pc:sldMk cId="2868640730" sldId="260"/>
            <ac:spMk id="103" creationId="{AD2F0D9B-76AF-4C1A-9D2D-1AD603E02B2E}"/>
          </ac:spMkLst>
        </pc:spChg>
        <pc:spChg chg="add mod">
          <ac:chgData name="Sanders Wang" userId="089d73b8-785c-4012-b931-81c632b6c9c7" providerId="ADAL" clId="{025DB095-BD76-41C2-83C5-4F219DF2B01E}" dt="2021-03-31T09:03:46.279" v="1869" actId="207"/>
          <ac:spMkLst>
            <pc:docMk/>
            <pc:sldMk cId="2868640730" sldId="260"/>
            <ac:spMk id="104" creationId="{EB0ED705-0067-4A89-AECE-B3B2EECDD2C6}"/>
          </ac:spMkLst>
        </pc:spChg>
        <pc:spChg chg="mod">
          <ac:chgData name="Sanders Wang" userId="089d73b8-785c-4012-b931-81c632b6c9c7" providerId="ADAL" clId="{025DB095-BD76-41C2-83C5-4F219DF2B01E}" dt="2021-03-31T09:08:20.792" v="1924" actId="1076"/>
          <ac:spMkLst>
            <pc:docMk/>
            <pc:sldMk cId="2868640730" sldId="260"/>
            <ac:spMk id="107" creationId="{7F3DE87C-7DF7-4147-96B6-1A4A5A6D50B3}"/>
          </ac:spMkLst>
        </pc:spChg>
        <pc:spChg chg="mod">
          <ac:chgData name="Sanders Wang" userId="089d73b8-785c-4012-b931-81c632b6c9c7" providerId="ADAL" clId="{025DB095-BD76-41C2-83C5-4F219DF2B01E}" dt="2021-03-31T09:08:20.792" v="1924" actId="1076"/>
          <ac:spMkLst>
            <pc:docMk/>
            <pc:sldMk cId="2868640730" sldId="260"/>
            <ac:spMk id="108" creationId="{7C0F963F-AE97-4F6D-B807-E00D4491BD5D}"/>
          </ac:spMkLst>
        </pc:spChg>
        <pc:spChg chg="mod">
          <ac:chgData name="Sanders Wang" userId="089d73b8-785c-4012-b931-81c632b6c9c7" providerId="ADAL" clId="{025DB095-BD76-41C2-83C5-4F219DF2B01E}" dt="2021-03-31T08:55:39.983" v="1823" actId="207"/>
          <ac:spMkLst>
            <pc:docMk/>
            <pc:sldMk cId="2868640730" sldId="260"/>
            <ac:spMk id="118" creationId="{72F9E9C0-2C0A-4E56-B4F3-2B8900008EC3}"/>
          </ac:spMkLst>
        </pc:spChg>
        <pc:spChg chg="mod">
          <ac:chgData name="Sanders Wang" userId="089d73b8-785c-4012-b931-81c632b6c9c7" providerId="ADAL" clId="{025DB095-BD76-41C2-83C5-4F219DF2B01E}" dt="2021-03-31T08:56:16.062" v="1828" actId="207"/>
          <ac:spMkLst>
            <pc:docMk/>
            <pc:sldMk cId="2868640730" sldId="260"/>
            <ac:spMk id="119" creationId="{DA9839DD-8CAD-4FA0-A913-5BA1B9C6F745}"/>
          </ac:spMkLst>
        </pc:spChg>
        <pc:spChg chg="mod">
          <ac:chgData name="Sanders Wang" userId="089d73b8-785c-4012-b931-81c632b6c9c7" providerId="ADAL" clId="{025DB095-BD76-41C2-83C5-4F219DF2B01E}" dt="2021-03-31T08:55:25.865" v="1822" actId="1037"/>
          <ac:spMkLst>
            <pc:docMk/>
            <pc:sldMk cId="2868640730" sldId="260"/>
            <ac:spMk id="120" creationId="{9EEEFFAB-A34B-4132-8146-17BB87E2134D}"/>
          </ac:spMkLst>
        </pc:spChg>
        <pc:spChg chg="mod">
          <ac:chgData name="Sanders Wang" userId="089d73b8-785c-4012-b931-81c632b6c9c7" providerId="ADAL" clId="{025DB095-BD76-41C2-83C5-4F219DF2B01E}" dt="2021-03-31T08:55:25.865" v="1822" actId="1037"/>
          <ac:spMkLst>
            <pc:docMk/>
            <pc:sldMk cId="2868640730" sldId="260"/>
            <ac:spMk id="122" creationId="{600725A9-B1EE-4169-B6CD-6EA5D0F12A83}"/>
          </ac:spMkLst>
        </pc:spChg>
        <pc:spChg chg="mod">
          <ac:chgData name="Sanders Wang" userId="089d73b8-785c-4012-b931-81c632b6c9c7" providerId="ADAL" clId="{025DB095-BD76-41C2-83C5-4F219DF2B01E}" dt="2021-03-31T09:10:57.767" v="1956" actId="1076"/>
          <ac:spMkLst>
            <pc:docMk/>
            <pc:sldMk cId="2868640730" sldId="260"/>
            <ac:spMk id="138" creationId="{7788E96C-FA60-4CE1-8251-78AF0FDE233E}"/>
          </ac:spMkLst>
        </pc:spChg>
        <pc:spChg chg="mod">
          <ac:chgData name="Sanders Wang" userId="089d73b8-785c-4012-b931-81c632b6c9c7" providerId="ADAL" clId="{025DB095-BD76-41C2-83C5-4F219DF2B01E}" dt="2021-03-31T09:10:50.536" v="1955" actId="1076"/>
          <ac:spMkLst>
            <pc:docMk/>
            <pc:sldMk cId="2868640730" sldId="260"/>
            <ac:spMk id="139" creationId="{6EBC3684-1779-4B50-A0CC-3C32FA22577D}"/>
          </ac:spMkLst>
        </pc:spChg>
        <pc:spChg chg="mod">
          <ac:chgData name="Sanders Wang" userId="089d73b8-785c-4012-b931-81c632b6c9c7" providerId="ADAL" clId="{025DB095-BD76-41C2-83C5-4F219DF2B01E}" dt="2021-03-31T09:10:50.536" v="1955" actId="1076"/>
          <ac:spMkLst>
            <pc:docMk/>
            <pc:sldMk cId="2868640730" sldId="260"/>
            <ac:spMk id="140" creationId="{E35A1E75-214B-4404-860B-15ABD69458B8}"/>
          </ac:spMkLst>
        </pc:spChg>
        <pc:spChg chg="add mod">
          <ac:chgData name="Sanders Wang" userId="089d73b8-785c-4012-b931-81c632b6c9c7" providerId="ADAL" clId="{025DB095-BD76-41C2-83C5-4F219DF2B01E}" dt="2021-03-31T09:26:09.009" v="2051" actId="20577"/>
          <ac:spMkLst>
            <pc:docMk/>
            <pc:sldMk cId="2868640730" sldId="260"/>
            <ac:spMk id="144" creationId="{0B0DBA6F-40E1-4817-8A71-4AC6DC4A7363}"/>
          </ac:spMkLst>
        </pc:spChg>
        <pc:spChg chg="del">
          <ac:chgData name="Sanders Wang" userId="089d73b8-785c-4012-b931-81c632b6c9c7" providerId="ADAL" clId="{025DB095-BD76-41C2-83C5-4F219DF2B01E}" dt="2021-03-31T08:59:45.433" v="1845" actId="478"/>
          <ac:spMkLst>
            <pc:docMk/>
            <pc:sldMk cId="2868640730" sldId="260"/>
            <ac:spMk id="155" creationId="{8F6EFD20-8B10-4225-AF7F-072BA6D88098}"/>
          </ac:spMkLst>
        </pc:spChg>
        <pc:spChg chg="del">
          <ac:chgData name="Sanders Wang" userId="089d73b8-785c-4012-b931-81c632b6c9c7" providerId="ADAL" clId="{025DB095-BD76-41C2-83C5-4F219DF2B01E}" dt="2021-03-31T08:59:45.433" v="1845" actId="478"/>
          <ac:spMkLst>
            <pc:docMk/>
            <pc:sldMk cId="2868640730" sldId="260"/>
            <ac:spMk id="160" creationId="{04387575-EC06-4558-8FCA-4C7E8BC9B92D}"/>
          </ac:spMkLst>
        </pc:spChg>
        <pc:spChg chg="del">
          <ac:chgData name="Sanders Wang" userId="089d73b8-785c-4012-b931-81c632b6c9c7" providerId="ADAL" clId="{025DB095-BD76-41C2-83C5-4F219DF2B01E}" dt="2021-03-31T08:59:30.810" v="1842" actId="478"/>
          <ac:spMkLst>
            <pc:docMk/>
            <pc:sldMk cId="2868640730" sldId="260"/>
            <ac:spMk id="161" creationId="{7BD1C626-8599-4B9C-836E-DEB252C516EA}"/>
          </ac:spMkLst>
        </pc:spChg>
        <pc:spChg chg="del">
          <ac:chgData name="Sanders Wang" userId="089d73b8-785c-4012-b931-81c632b6c9c7" providerId="ADAL" clId="{025DB095-BD76-41C2-83C5-4F219DF2B01E}" dt="2021-03-31T08:59:45.433" v="1845" actId="478"/>
          <ac:spMkLst>
            <pc:docMk/>
            <pc:sldMk cId="2868640730" sldId="260"/>
            <ac:spMk id="162" creationId="{49C197F5-C6CE-4AA5-B43E-ADCFCB2CE329}"/>
          </ac:spMkLst>
        </pc:spChg>
        <pc:spChg chg="del">
          <ac:chgData name="Sanders Wang" userId="089d73b8-785c-4012-b931-81c632b6c9c7" providerId="ADAL" clId="{025DB095-BD76-41C2-83C5-4F219DF2B01E}" dt="2021-03-31T08:59:33.843" v="1843" actId="478"/>
          <ac:spMkLst>
            <pc:docMk/>
            <pc:sldMk cId="2868640730" sldId="260"/>
            <ac:spMk id="168" creationId="{4308C9DA-6EB2-460F-852F-7E1C2B727AA5}"/>
          </ac:spMkLst>
        </pc:spChg>
        <pc:spChg chg="del">
          <ac:chgData name="Sanders Wang" userId="089d73b8-785c-4012-b931-81c632b6c9c7" providerId="ADAL" clId="{025DB095-BD76-41C2-83C5-4F219DF2B01E}" dt="2021-03-31T08:59:38.981" v="1844" actId="478"/>
          <ac:spMkLst>
            <pc:docMk/>
            <pc:sldMk cId="2868640730" sldId="260"/>
            <ac:spMk id="169" creationId="{E6B9A44B-D0DA-4CAC-A059-531877B1AE51}"/>
          </ac:spMkLst>
        </pc:spChg>
        <pc:spChg chg="del">
          <ac:chgData name="Sanders Wang" userId="089d73b8-785c-4012-b931-81c632b6c9c7" providerId="ADAL" clId="{025DB095-BD76-41C2-83C5-4F219DF2B01E}" dt="2021-03-31T09:04:52.796" v="1875" actId="478"/>
          <ac:spMkLst>
            <pc:docMk/>
            <pc:sldMk cId="2868640730" sldId="260"/>
            <ac:spMk id="198" creationId="{80A19029-F316-426A-88D3-52D26008B9F8}"/>
          </ac:spMkLst>
        </pc:spChg>
        <pc:grpChg chg="mod">
          <ac:chgData name="Sanders Wang" userId="089d73b8-785c-4012-b931-81c632b6c9c7" providerId="ADAL" clId="{025DB095-BD76-41C2-83C5-4F219DF2B01E}" dt="2021-03-31T09:07:57.918" v="1923" actId="1076"/>
          <ac:grpSpMkLst>
            <pc:docMk/>
            <pc:sldMk cId="2868640730" sldId="260"/>
            <ac:grpSpMk id="36" creationId="{263503B1-D98A-4070-BFCC-323E4344F374}"/>
          </ac:grpSpMkLst>
        </pc:grpChg>
        <pc:grpChg chg="mod">
          <ac:chgData name="Sanders Wang" userId="089d73b8-785c-4012-b931-81c632b6c9c7" providerId="ADAL" clId="{025DB095-BD76-41C2-83C5-4F219DF2B01E}" dt="2021-03-31T09:09:50.882" v="1945" actId="1038"/>
          <ac:grpSpMkLst>
            <pc:docMk/>
            <pc:sldMk cId="2868640730" sldId="260"/>
            <ac:grpSpMk id="43" creationId="{7E459F38-CEEE-4724-BB6B-2E8B102C5043}"/>
          </ac:grpSpMkLst>
        </pc:grpChg>
        <pc:picChg chg="add mod">
          <ac:chgData name="Sanders Wang" userId="089d73b8-785c-4012-b931-81c632b6c9c7" providerId="ADAL" clId="{025DB095-BD76-41C2-83C5-4F219DF2B01E}" dt="2021-03-31T09:01:41.408" v="1856" actId="1076"/>
          <ac:picMkLst>
            <pc:docMk/>
            <pc:sldMk cId="2868640730" sldId="260"/>
            <ac:picMk id="9" creationId="{F65019A0-A17D-4F3B-8B59-167CC292374A}"/>
          </ac:picMkLst>
        </pc:picChg>
        <pc:picChg chg="add mod">
          <ac:chgData name="Sanders Wang" userId="089d73b8-785c-4012-b931-81c632b6c9c7" providerId="ADAL" clId="{025DB095-BD76-41C2-83C5-4F219DF2B01E}" dt="2021-03-31T09:04:39.578" v="1874" actId="1076"/>
          <ac:picMkLst>
            <pc:docMk/>
            <pc:sldMk cId="2868640730" sldId="260"/>
            <ac:picMk id="12" creationId="{054EAA67-BA73-45B6-8A43-53062EF9A6A6}"/>
          </ac:picMkLst>
        </pc:picChg>
        <pc:picChg chg="mod">
          <ac:chgData name="Sanders Wang" userId="089d73b8-785c-4012-b931-81c632b6c9c7" providerId="ADAL" clId="{025DB095-BD76-41C2-83C5-4F219DF2B01E}" dt="2021-03-31T08:59:19.625" v="1841" actId="1076"/>
          <ac:picMkLst>
            <pc:docMk/>
            <pc:sldMk cId="2868640730" sldId="260"/>
            <ac:picMk id="32" creationId="{BDCAA298-4648-4025-8361-D6E70E600C7E}"/>
          </ac:picMkLst>
        </pc:picChg>
        <pc:picChg chg="mod">
          <ac:chgData name="Sanders Wang" userId="089d73b8-785c-4012-b931-81c632b6c9c7" providerId="ADAL" clId="{025DB095-BD76-41C2-83C5-4F219DF2B01E}" dt="2021-03-31T09:07:34.763" v="1921" actId="1076"/>
          <ac:picMkLst>
            <pc:docMk/>
            <pc:sldMk cId="2868640730" sldId="260"/>
            <ac:picMk id="34" creationId="{A467C330-BA23-401D-8BC3-607A663CFDE3}"/>
          </ac:picMkLst>
        </pc:picChg>
        <pc:picChg chg="mod">
          <ac:chgData name="Sanders Wang" userId="089d73b8-785c-4012-b931-81c632b6c9c7" providerId="ADAL" clId="{025DB095-BD76-41C2-83C5-4F219DF2B01E}" dt="2021-03-31T09:08:20.792" v="1924" actId="1076"/>
          <ac:picMkLst>
            <pc:docMk/>
            <pc:sldMk cId="2868640730" sldId="260"/>
            <ac:picMk id="45" creationId="{AC5A8BD8-5463-4AEF-96C9-3514D71BEE9C}"/>
          </ac:picMkLst>
        </pc:picChg>
        <pc:picChg chg="add del mod">
          <ac:chgData name="Sanders Wang" userId="089d73b8-785c-4012-b931-81c632b6c9c7" providerId="ADAL" clId="{025DB095-BD76-41C2-83C5-4F219DF2B01E}" dt="2021-03-31T08:56:04.781" v="1825"/>
          <ac:picMkLst>
            <pc:docMk/>
            <pc:sldMk cId="2868640730" sldId="260"/>
            <ac:picMk id="74" creationId="{95BB2402-DF83-4D22-A1B0-59E872A77B34}"/>
          </ac:picMkLst>
        </pc:picChg>
        <pc:picChg chg="add del mod">
          <ac:chgData name="Sanders Wang" userId="089d73b8-785c-4012-b931-81c632b6c9c7" providerId="ADAL" clId="{025DB095-BD76-41C2-83C5-4F219DF2B01E}" dt="2021-03-31T08:56:04.781" v="1825"/>
          <ac:picMkLst>
            <pc:docMk/>
            <pc:sldMk cId="2868640730" sldId="260"/>
            <ac:picMk id="75" creationId="{08433328-9D06-4B85-8A47-6240B64EE4A6}"/>
          </ac:picMkLst>
        </pc:picChg>
        <pc:picChg chg="add del mod">
          <ac:chgData name="Sanders Wang" userId="089d73b8-785c-4012-b931-81c632b6c9c7" providerId="ADAL" clId="{025DB095-BD76-41C2-83C5-4F219DF2B01E}" dt="2021-03-31T08:56:04.781" v="1825"/>
          <ac:picMkLst>
            <pc:docMk/>
            <pc:sldMk cId="2868640730" sldId="260"/>
            <ac:picMk id="76" creationId="{8BA0177C-DCB5-4566-8395-C3DF0E402C33}"/>
          </ac:picMkLst>
        </pc:picChg>
        <pc:picChg chg="mod">
          <ac:chgData name="Sanders Wang" userId="089d73b8-785c-4012-b931-81c632b6c9c7" providerId="ADAL" clId="{025DB095-BD76-41C2-83C5-4F219DF2B01E}" dt="2021-03-31T09:08:20.792" v="1924" actId="1076"/>
          <ac:picMkLst>
            <pc:docMk/>
            <pc:sldMk cId="2868640730" sldId="260"/>
            <ac:picMk id="77" creationId="{D120BA69-DC6E-4E47-AD34-C44FC563A958}"/>
          </ac:picMkLst>
        </pc:picChg>
        <pc:picChg chg="add del mod">
          <ac:chgData name="Sanders Wang" userId="089d73b8-785c-4012-b931-81c632b6c9c7" providerId="ADAL" clId="{025DB095-BD76-41C2-83C5-4F219DF2B01E}" dt="2021-03-31T08:56:04.781" v="1825"/>
          <ac:picMkLst>
            <pc:docMk/>
            <pc:sldMk cId="2868640730" sldId="260"/>
            <ac:picMk id="81" creationId="{4E122E80-CA38-4BDE-979C-0F1AF66D7DC7}"/>
          </ac:picMkLst>
        </pc:picChg>
        <pc:picChg chg="mod">
          <ac:chgData name="Sanders Wang" userId="089d73b8-785c-4012-b931-81c632b6c9c7" providerId="ADAL" clId="{025DB095-BD76-41C2-83C5-4F219DF2B01E}" dt="2021-03-31T09:11:03.847" v="1957" actId="1076"/>
          <ac:picMkLst>
            <pc:docMk/>
            <pc:sldMk cId="2868640730" sldId="260"/>
            <ac:picMk id="83" creationId="{75513874-6782-4A16-82CD-0171AE7B8BC6}"/>
          </ac:picMkLst>
        </pc:picChg>
        <pc:picChg chg="add mod">
          <ac:chgData name="Sanders Wang" userId="089d73b8-785c-4012-b931-81c632b6c9c7" providerId="ADAL" clId="{025DB095-BD76-41C2-83C5-4F219DF2B01E}" dt="2021-03-31T08:56:44.599" v="1831" actId="1076"/>
          <ac:picMkLst>
            <pc:docMk/>
            <pc:sldMk cId="2868640730" sldId="260"/>
            <ac:picMk id="84" creationId="{9955A207-434B-425D-B895-CDACF915FC2B}"/>
          </ac:picMkLst>
        </pc:picChg>
        <pc:picChg chg="add mod">
          <ac:chgData name="Sanders Wang" userId="089d73b8-785c-4012-b931-81c632b6c9c7" providerId="ADAL" clId="{025DB095-BD76-41C2-83C5-4F219DF2B01E}" dt="2021-03-31T08:56:10.908" v="1827" actId="1076"/>
          <ac:picMkLst>
            <pc:docMk/>
            <pc:sldMk cId="2868640730" sldId="260"/>
            <ac:picMk id="85" creationId="{A9E47764-F6A0-4B2C-B9BB-6E2443BFB500}"/>
          </ac:picMkLst>
        </pc:picChg>
        <pc:picChg chg="add mod">
          <ac:chgData name="Sanders Wang" userId="089d73b8-785c-4012-b931-81c632b6c9c7" providerId="ADAL" clId="{025DB095-BD76-41C2-83C5-4F219DF2B01E}" dt="2021-03-31T08:56:56.360" v="1835" actId="1076"/>
          <ac:picMkLst>
            <pc:docMk/>
            <pc:sldMk cId="2868640730" sldId="260"/>
            <ac:picMk id="86" creationId="{96AFB3AD-27A8-4F53-B952-3BAA49F1D679}"/>
          </ac:picMkLst>
        </pc:picChg>
        <pc:picChg chg="add mod">
          <ac:chgData name="Sanders Wang" userId="089d73b8-785c-4012-b931-81c632b6c9c7" providerId="ADAL" clId="{025DB095-BD76-41C2-83C5-4F219DF2B01E}" dt="2021-03-31T08:56:50.994" v="1833" actId="1076"/>
          <ac:picMkLst>
            <pc:docMk/>
            <pc:sldMk cId="2868640730" sldId="260"/>
            <ac:picMk id="91" creationId="{CF6062E6-A917-4415-9D07-7C52BAAC4E33}"/>
          </ac:picMkLst>
        </pc:picChg>
        <pc:picChg chg="mod">
          <ac:chgData name="Sanders Wang" userId="089d73b8-785c-4012-b931-81c632b6c9c7" providerId="ADAL" clId="{025DB095-BD76-41C2-83C5-4F219DF2B01E}" dt="2021-03-31T09:10:57.767" v="1956" actId="1076"/>
          <ac:picMkLst>
            <pc:docMk/>
            <pc:sldMk cId="2868640730" sldId="260"/>
            <ac:picMk id="94" creationId="{BFCE193E-94B0-47A1-AA35-5B7563167B54}"/>
          </ac:picMkLst>
        </pc:picChg>
        <pc:picChg chg="mod">
          <ac:chgData name="Sanders Wang" userId="089d73b8-785c-4012-b931-81c632b6c9c7" providerId="ADAL" clId="{025DB095-BD76-41C2-83C5-4F219DF2B01E}" dt="2021-03-31T08:59:19.625" v="1841" actId="1076"/>
          <ac:picMkLst>
            <pc:docMk/>
            <pc:sldMk cId="2868640730" sldId="260"/>
            <ac:picMk id="111" creationId="{41B3AF7F-73AC-4984-963A-4A1B4241DB41}"/>
          </ac:picMkLst>
        </pc:picChg>
        <pc:picChg chg="mod">
          <ac:chgData name="Sanders Wang" userId="089d73b8-785c-4012-b931-81c632b6c9c7" providerId="ADAL" clId="{025DB095-BD76-41C2-83C5-4F219DF2B01E}" dt="2021-03-31T08:59:19.625" v="1841" actId="1076"/>
          <ac:picMkLst>
            <pc:docMk/>
            <pc:sldMk cId="2868640730" sldId="260"/>
            <ac:picMk id="113" creationId="{B3DFB0FA-77C0-4935-8E8E-EFFD3F06CC66}"/>
          </ac:picMkLst>
        </pc:picChg>
        <pc:picChg chg="mod">
          <ac:chgData name="Sanders Wang" userId="089d73b8-785c-4012-b931-81c632b6c9c7" providerId="ADAL" clId="{025DB095-BD76-41C2-83C5-4F219DF2B01E}" dt="2021-03-31T08:59:19.625" v="1841" actId="1076"/>
          <ac:picMkLst>
            <pc:docMk/>
            <pc:sldMk cId="2868640730" sldId="260"/>
            <ac:picMk id="114" creationId="{7D29C397-21CB-4357-A476-96DFE15E40C8}"/>
          </ac:picMkLst>
        </pc:picChg>
        <pc:picChg chg="mod">
          <ac:chgData name="Sanders Wang" userId="089d73b8-785c-4012-b931-81c632b6c9c7" providerId="ADAL" clId="{025DB095-BD76-41C2-83C5-4F219DF2B01E}" dt="2021-03-31T09:10:50.536" v="1955" actId="1076"/>
          <ac:picMkLst>
            <pc:docMk/>
            <pc:sldMk cId="2868640730" sldId="260"/>
            <ac:picMk id="121" creationId="{4179B7C1-0EA8-4BE4-A9CB-5EC459C720FD}"/>
          </ac:picMkLst>
        </pc:picChg>
        <pc:picChg chg="mod">
          <ac:chgData name="Sanders Wang" userId="089d73b8-785c-4012-b931-81c632b6c9c7" providerId="ADAL" clId="{025DB095-BD76-41C2-83C5-4F219DF2B01E}" dt="2021-03-31T08:55:25.865" v="1822" actId="1037"/>
          <ac:picMkLst>
            <pc:docMk/>
            <pc:sldMk cId="2868640730" sldId="260"/>
            <ac:picMk id="123" creationId="{B7236B17-412E-48B1-881A-3ED01C40DDB3}"/>
          </ac:picMkLst>
        </pc:picChg>
        <pc:picChg chg="del">
          <ac:chgData name="Sanders Wang" userId="089d73b8-785c-4012-b931-81c632b6c9c7" providerId="ADAL" clId="{025DB095-BD76-41C2-83C5-4F219DF2B01E}" dt="2021-03-31T08:55:13.947" v="1795" actId="478"/>
          <ac:picMkLst>
            <pc:docMk/>
            <pc:sldMk cId="2868640730" sldId="260"/>
            <ac:picMk id="124" creationId="{221B8912-CECB-4536-BA65-7593A5F8AE8A}"/>
          </ac:picMkLst>
        </pc:picChg>
        <pc:picChg chg="del">
          <ac:chgData name="Sanders Wang" userId="089d73b8-785c-4012-b931-81c632b6c9c7" providerId="ADAL" clId="{025DB095-BD76-41C2-83C5-4F219DF2B01E}" dt="2021-03-31T08:55:13.947" v="1795" actId="478"/>
          <ac:picMkLst>
            <pc:docMk/>
            <pc:sldMk cId="2868640730" sldId="260"/>
            <ac:picMk id="125" creationId="{6CE82E8B-B318-40D9-9BA3-6CE01B40CA8A}"/>
          </ac:picMkLst>
        </pc:picChg>
        <pc:picChg chg="del">
          <ac:chgData name="Sanders Wang" userId="089d73b8-785c-4012-b931-81c632b6c9c7" providerId="ADAL" clId="{025DB095-BD76-41C2-83C5-4F219DF2B01E}" dt="2021-03-31T08:55:13.947" v="1795" actId="478"/>
          <ac:picMkLst>
            <pc:docMk/>
            <pc:sldMk cId="2868640730" sldId="260"/>
            <ac:picMk id="127" creationId="{052D7309-67EE-40C9-99E8-2848B462A3B4}"/>
          </ac:picMkLst>
        </pc:picChg>
        <pc:picChg chg="del">
          <ac:chgData name="Sanders Wang" userId="089d73b8-785c-4012-b931-81c632b6c9c7" providerId="ADAL" clId="{025DB095-BD76-41C2-83C5-4F219DF2B01E}" dt="2021-03-31T08:55:13.947" v="1795" actId="478"/>
          <ac:picMkLst>
            <pc:docMk/>
            <pc:sldMk cId="2868640730" sldId="260"/>
            <ac:picMk id="128" creationId="{9542AD55-11F8-4526-9DB6-712EA159CBA6}"/>
          </ac:picMkLst>
        </pc:picChg>
        <pc:picChg chg="del">
          <ac:chgData name="Sanders Wang" userId="089d73b8-785c-4012-b931-81c632b6c9c7" providerId="ADAL" clId="{025DB095-BD76-41C2-83C5-4F219DF2B01E}" dt="2021-03-31T08:55:08.534" v="1793" actId="478"/>
          <ac:picMkLst>
            <pc:docMk/>
            <pc:sldMk cId="2868640730" sldId="260"/>
            <ac:picMk id="131" creationId="{665CD5BA-B724-4E38-9322-EBF4B251FC98}"/>
          </ac:picMkLst>
        </pc:picChg>
        <pc:picChg chg="del">
          <ac:chgData name="Sanders Wang" userId="089d73b8-785c-4012-b931-81c632b6c9c7" providerId="ADAL" clId="{025DB095-BD76-41C2-83C5-4F219DF2B01E}" dt="2021-03-31T08:59:30.810" v="1842" actId="478"/>
          <ac:picMkLst>
            <pc:docMk/>
            <pc:sldMk cId="2868640730" sldId="260"/>
            <ac:picMk id="152" creationId="{3D57C212-8B7D-4314-AE7D-4047F5B7FD85}"/>
          </ac:picMkLst>
        </pc:picChg>
        <pc:picChg chg="del">
          <ac:chgData name="Sanders Wang" userId="089d73b8-785c-4012-b931-81c632b6c9c7" providerId="ADAL" clId="{025DB095-BD76-41C2-83C5-4F219DF2B01E}" dt="2021-03-31T09:08:37.633" v="1927" actId="478"/>
          <ac:picMkLst>
            <pc:docMk/>
            <pc:sldMk cId="2868640730" sldId="260"/>
            <ac:picMk id="154" creationId="{9D489BEE-D1C5-42A9-9BA4-E70F436E6AB2}"/>
          </ac:picMkLst>
        </pc:picChg>
        <pc:picChg chg="del">
          <ac:chgData name="Sanders Wang" userId="089d73b8-785c-4012-b931-81c632b6c9c7" providerId="ADAL" clId="{025DB095-BD76-41C2-83C5-4F219DF2B01E}" dt="2021-03-31T08:59:33.843" v="1843" actId="478"/>
          <ac:picMkLst>
            <pc:docMk/>
            <pc:sldMk cId="2868640730" sldId="260"/>
            <ac:picMk id="167" creationId="{BE480AB8-94DF-41D6-BAA8-75B87CD59A3C}"/>
          </ac:picMkLst>
        </pc:picChg>
        <pc:picChg chg="del">
          <ac:chgData name="Sanders Wang" userId="089d73b8-785c-4012-b931-81c632b6c9c7" providerId="ADAL" clId="{025DB095-BD76-41C2-83C5-4F219DF2B01E}" dt="2021-03-31T08:59:38.981" v="1844" actId="478"/>
          <ac:picMkLst>
            <pc:docMk/>
            <pc:sldMk cId="2868640730" sldId="260"/>
            <ac:picMk id="170" creationId="{67147C37-B0D2-44FA-8100-298029330A00}"/>
          </ac:picMkLst>
        </pc:picChg>
        <pc:picChg chg="del">
          <ac:chgData name="Sanders Wang" userId="089d73b8-785c-4012-b931-81c632b6c9c7" providerId="ADAL" clId="{025DB095-BD76-41C2-83C5-4F219DF2B01E}" dt="2021-03-31T08:59:38.981" v="1844" actId="478"/>
          <ac:picMkLst>
            <pc:docMk/>
            <pc:sldMk cId="2868640730" sldId="260"/>
            <ac:picMk id="171" creationId="{329626B4-6B2E-4538-AD98-7D2DE13A8B1A}"/>
          </ac:picMkLst>
        </pc:picChg>
        <pc:cxnChg chg="mod">
          <ac:chgData name="Sanders Wang" userId="089d73b8-785c-4012-b931-81c632b6c9c7" providerId="ADAL" clId="{025DB095-BD76-41C2-83C5-4F219DF2B01E}" dt="2021-03-31T09:02:43.052" v="1861" actId="1076"/>
          <ac:cxnSpMkLst>
            <pc:docMk/>
            <pc:sldMk cId="2868640730" sldId="260"/>
            <ac:cxnSpMk id="50" creationId="{9601D18C-A902-4AA7-B2BF-810AA63E6511}"/>
          </ac:cxnSpMkLst>
        </pc:cxnChg>
        <pc:cxnChg chg="del">
          <ac:chgData name="Sanders Wang" userId="089d73b8-785c-4012-b931-81c632b6c9c7" providerId="ADAL" clId="{025DB095-BD76-41C2-83C5-4F219DF2B01E}" dt="2021-03-31T09:08:39.750" v="1928" actId="478"/>
          <ac:cxnSpMkLst>
            <pc:docMk/>
            <pc:sldMk cId="2868640730" sldId="260"/>
            <ac:cxnSpMk id="53" creationId="{DE2DFD30-7C3A-4404-A88E-173CDD3464B9}"/>
          </ac:cxnSpMkLst>
        </pc:cxnChg>
        <pc:cxnChg chg="del">
          <ac:chgData name="Sanders Wang" userId="089d73b8-785c-4012-b931-81c632b6c9c7" providerId="ADAL" clId="{025DB095-BD76-41C2-83C5-4F219DF2B01E}" dt="2021-03-31T09:07:21.556" v="1919" actId="478"/>
          <ac:cxnSpMkLst>
            <pc:docMk/>
            <pc:sldMk cId="2868640730" sldId="260"/>
            <ac:cxnSpMk id="55" creationId="{B41037C6-B906-427C-8043-6C30CF39D619}"/>
          </ac:cxnSpMkLst>
        </pc:cxnChg>
        <pc:cxnChg chg="add del mod">
          <ac:chgData name="Sanders Wang" userId="089d73b8-785c-4012-b931-81c632b6c9c7" providerId="ADAL" clId="{025DB095-BD76-41C2-83C5-4F219DF2B01E}" dt="2021-03-31T08:56:04.781" v="1825"/>
          <ac:cxnSpMkLst>
            <pc:docMk/>
            <pc:sldMk cId="2868640730" sldId="260"/>
            <ac:cxnSpMk id="78" creationId="{8D79CC03-6979-47F7-872D-5BB485E1549A}"/>
          </ac:cxnSpMkLst>
        </pc:cxnChg>
        <pc:cxnChg chg="add del mod">
          <ac:chgData name="Sanders Wang" userId="089d73b8-785c-4012-b931-81c632b6c9c7" providerId="ADAL" clId="{025DB095-BD76-41C2-83C5-4F219DF2B01E}" dt="2021-03-31T08:56:04.781" v="1825"/>
          <ac:cxnSpMkLst>
            <pc:docMk/>
            <pc:sldMk cId="2868640730" sldId="260"/>
            <ac:cxnSpMk id="79" creationId="{0C1C6FB3-73E5-41DF-AC3A-1577D98033E2}"/>
          </ac:cxnSpMkLst>
        </pc:cxnChg>
        <pc:cxnChg chg="add del mod">
          <ac:chgData name="Sanders Wang" userId="089d73b8-785c-4012-b931-81c632b6c9c7" providerId="ADAL" clId="{025DB095-BD76-41C2-83C5-4F219DF2B01E}" dt="2021-03-31T08:56:04.781" v="1825"/>
          <ac:cxnSpMkLst>
            <pc:docMk/>
            <pc:sldMk cId="2868640730" sldId="260"/>
            <ac:cxnSpMk id="80" creationId="{C57C72E1-8292-4F0F-B564-E055C40903C2}"/>
          </ac:cxnSpMkLst>
        </pc:cxnChg>
        <pc:cxnChg chg="add del mod">
          <ac:chgData name="Sanders Wang" userId="089d73b8-785c-4012-b931-81c632b6c9c7" providerId="ADAL" clId="{025DB095-BD76-41C2-83C5-4F219DF2B01E}" dt="2021-03-31T08:56:04.781" v="1825"/>
          <ac:cxnSpMkLst>
            <pc:docMk/>
            <pc:sldMk cId="2868640730" sldId="260"/>
            <ac:cxnSpMk id="82" creationId="{E8FF1B54-29AB-496F-BEDE-77BD3F964ABA}"/>
          </ac:cxnSpMkLst>
        </pc:cxnChg>
        <pc:cxnChg chg="add mod">
          <ac:chgData name="Sanders Wang" userId="089d73b8-785c-4012-b931-81c632b6c9c7" providerId="ADAL" clId="{025DB095-BD76-41C2-83C5-4F219DF2B01E}" dt="2021-03-31T08:56:39.329" v="1829" actId="14100"/>
          <ac:cxnSpMkLst>
            <pc:docMk/>
            <pc:sldMk cId="2868640730" sldId="260"/>
            <ac:cxnSpMk id="87" creationId="{4B470F75-E927-464D-86E8-3F277CDD4FA4}"/>
          </ac:cxnSpMkLst>
        </pc:cxnChg>
        <pc:cxnChg chg="add mod">
          <ac:chgData name="Sanders Wang" userId="089d73b8-785c-4012-b931-81c632b6c9c7" providerId="ADAL" clId="{025DB095-BD76-41C2-83C5-4F219DF2B01E}" dt="2021-03-31T08:56:47.570" v="1832" actId="14100"/>
          <ac:cxnSpMkLst>
            <pc:docMk/>
            <pc:sldMk cId="2868640730" sldId="260"/>
            <ac:cxnSpMk id="88" creationId="{9524CE3C-0AE4-43B3-B5EA-62215F8C24C1}"/>
          </ac:cxnSpMkLst>
        </pc:cxnChg>
        <pc:cxnChg chg="add mod">
          <ac:chgData name="Sanders Wang" userId="089d73b8-785c-4012-b931-81c632b6c9c7" providerId="ADAL" clId="{025DB095-BD76-41C2-83C5-4F219DF2B01E}" dt="2021-03-31T08:56:59.021" v="1836" actId="14100"/>
          <ac:cxnSpMkLst>
            <pc:docMk/>
            <pc:sldMk cId="2868640730" sldId="260"/>
            <ac:cxnSpMk id="89" creationId="{A81D6821-FD80-4D84-9275-ED78493C59CF}"/>
          </ac:cxnSpMkLst>
        </pc:cxnChg>
        <pc:cxnChg chg="add mod">
          <ac:chgData name="Sanders Wang" userId="089d73b8-785c-4012-b931-81c632b6c9c7" providerId="ADAL" clId="{025DB095-BD76-41C2-83C5-4F219DF2B01E}" dt="2021-03-31T08:56:53.981" v="1834" actId="14100"/>
          <ac:cxnSpMkLst>
            <pc:docMk/>
            <pc:sldMk cId="2868640730" sldId="260"/>
            <ac:cxnSpMk id="93" creationId="{9B06A846-6976-4F6A-BD5D-70CFDFE06945}"/>
          </ac:cxnSpMkLst>
        </pc:cxnChg>
        <pc:cxnChg chg="add mod">
          <ac:chgData name="Sanders Wang" userId="089d73b8-785c-4012-b931-81c632b6c9c7" providerId="ADAL" clId="{025DB095-BD76-41C2-83C5-4F219DF2B01E}" dt="2021-03-31T09:09:06.576" v="1932" actId="14100"/>
          <ac:cxnSpMkLst>
            <pc:docMk/>
            <pc:sldMk cId="2868640730" sldId="260"/>
            <ac:cxnSpMk id="110" creationId="{33CBB941-ABFF-49DD-832E-8AF5123C8E2D}"/>
          </ac:cxnSpMkLst>
        </pc:cxnChg>
        <pc:cxnChg chg="add mod">
          <ac:chgData name="Sanders Wang" userId="089d73b8-785c-4012-b931-81c632b6c9c7" providerId="ADAL" clId="{025DB095-BD76-41C2-83C5-4F219DF2B01E}" dt="2021-03-31T09:09:13.787" v="1935" actId="14100"/>
          <ac:cxnSpMkLst>
            <pc:docMk/>
            <pc:sldMk cId="2868640730" sldId="260"/>
            <ac:cxnSpMk id="112" creationId="{02BEC868-876C-43D1-BF16-A2A0F16542F9}"/>
          </ac:cxnSpMkLst>
        </pc:cxnChg>
        <pc:cxnChg chg="add mod">
          <ac:chgData name="Sanders Wang" userId="089d73b8-785c-4012-b931-81c632b6c9c7" providerId="ADAL" clId="{025DB095-BD76-41C2-83C5-4F219DF2B01E}" dt="2021-03-31T09:09:21.070" v="1938" actId="14100"/>
          <ac:cxnSpMkLst>
            <pc:docMk/>
            <pc:sldMk cId="2868640730" sldId="260"/>
            <ac:cxnSpMk id="115" creationId="{2BFF4060-5503-4A4F-84E8-1E07C54D6928}"/>
          </ac:cxnSpMkLst>
        </pc:cxnChg>
        <pc:cxnChg chg="add mod">
          <ac:chgData name="Sanders Wang" userId="089d73b8-785c-4012-b931-81c632b6c9c7" providerId="ADAL" clId="{025DB095-BD76-41C2-83C5-4F219DF2B01E}" dt="2021-03-31T09:09:33.164" v="1941" actId="14100"/>
          <ac:cxnSpMkLst>
            <pc:docMk/>
            <pc:sldMk cId="2868640730" sldId="260"/>
            <ac:cxnSpMk id="116" creationId="{F3E93B9F-282C-491F-B121-7C060E58B30A}"/>
          </ac:cxnSpMkLst>
        </pc:cxnChg>
        <pc:cxnChg chg="add mod">
          <ac:chgData name="Sanders Wang" userId="089d73b8-785c-4012-b931-81c632b6c9c7" providerId="ADAL" clId="{025DB095-BD76-41C2-83C5-4F219DF2B01E}" dt="2021-03-31T09:09:58.388" v="1947" actId="14100"/>
          <ac:cxnSpMkLst>
            <pc:docMk/>
            <pc:sldMk cId="2868640730" sldId="260"/>
            <ac:cxnSpMk id="117" creationId="{DB3B7022-005E-4F58-A38F-5A1628429ED5}"/>
          </ac:cxnSpMkLst>
        </pc:cxnChg>
        <pc:cxnChg chg="add mod">
          <ac:chgData name="Sanders Wang" userId="089d73b8-785c-4012-b931-81c632b6c9c7" providerId="ADAL" clId="{025DB095-BD76-41C2-83C5-4F219DF2B01E}" dt="2021-03-31T09:10:21.058" v="1950" actId="14100"/>
          <ac:cxnSpMkLst>
            <pc:docMk/>
            <pc:sldMk cId="2868640730" sldId="260"/>
            <ac:cxnSpMk id="126" creationId="{74343104-7A01-46A6-AA44-388998319249}"/>
          </ac:cxnSpMkLst>
        </pc:cxnChg>
        <pc:cxnChg chg="add mod">
          <ac:chgData name="Sanders Wang" userId="089d73b8-785c-4012-b931-81c632b6c9c7" providerId="ADAL" clId="{025DB095-BD76-41C2-83C5-4F219DF2B01E}" dt="2021-03-31T09:10:32.299" v="1953" actId="14100"/>
          <ac:cxnSpMkLst>
            <pc:docMk/>
            <pc:sldMk cId="2868640730" sldId="260"/>
            <ac:cxnSpMk id="129" creationId="{D59EE494-FC50-4115-AA3A-E36626AB9D94}"/>
          </ac:cxnSpMkLst>
        </pc:cxnChg>
        <pc:cxnChg chg="add mod">
          <ac:chgData name="Sanders Wang" userId="089d73b8-785c-4012-b931-81c632b6c9c7" providerId="ADAL" clId="{025DB095-BD76-41C2-83C5-4F219DF2B01E}" dt="2021-03-31T09:11:28.790" v="1960" actId="14100"/>
          <ac:cxnSpMkLst>
            <pc:docMk/>
            <pc:sldMk cId="2868640730" sldId="260"/>
            <ac:cxnSpMk id="130" creationId="{E3DA9331-02F2-4803-9BA4-DBBA87C60475}"/>
          </ac:cxnSpMkLst>
        </pc:cxnChg>
        <pc:cxnChg chg="add mod">
          <ac:chgData name="Sanders Wang" userId="089d73b8-785c-4012-b931-81c632b6c9c7" providerId="ADAL" clId="{025DB095-BD76-41C2-83C5-4F219DF2B01E}" dt="2021-03-31T09:11:36.800" v="1963" actId="14100"/>
          <ac:cxnSpMkLst>
            <pc:docMk/>
            <pc:sldMk cId="2868640730" sldId="260"/>
            <ac:cxnSpMk id="132" creationId="{FD77E450-6D67-497B-ADB9-22D4DB8098DD}"/>
          </ac:cxnSpMkLst>
        </pc:cxnChg>
        <pc:cxnChg chg="add mod">
          <ac:chgData name="Sanders Wang" userId="089d73b8-785c-4012-b931-81c632b6c9c7" providerId="ADAL" clId="{025DB095-BD76-41C2-83C5-4F219DF2B01E}" dt="2021-03-31T09:11:49.153" v="1966" actId="14100"/>
          <ac:cxnSpMkLst>
            <pc:docMk/>
            <pc:sldMk cId="2868640730" sldId="260"/>
            <ac:cxnSpMk id="133" creationId="{64E583A4-9B59-4154-967A-A3F4435D58BA}"/>
          </ac:cxnSpMkLst>
        </pc:cxnChg>
        <pc:cxnChg chg="add mod">
          <ac:chgData name="Sanders Wang" userId="089d73b8-785c-4012-b931-81c632b6c9c7" providerId="ADAL" clId="{025DB095-BD76-41C2-83C5-4F219DF2B01E}" dt="2021-03-31T09:12:06.517" v="1969" actId="14100"/>
          <ac:cxnSpMkLst>
            <pc:docMk/>
            <pc:sldMk cId="2868640730" sldId="260"/>
            <ac:cxnSpMk id="134" creationId="{62132A4F-B4D5-4B06-8A9F-D38AFA7951DD}"/>
          </ac:cxnSpMkLst>
        </pc:cxnChg>
        <pc:cxnChg chg="del mod">
          <ac:chgData name="Sanders Wang" userId="089d73b8-785c-4012-b931-81c632b6c9c7" providerId="ADAL" clId="{025DB095-BD76-41C2-83C5-4F219DF2B01E}" dt="2021-03-31T08:55:13.947" v="1795" actId="478"/>
          <ac:cxnSpMkLst>
            <pc:docMk/>
            <pc:sldMk cId="2868640730" sldId="260"/>
            <ac:cxnSpMk id="136" creationId="{8BB39645-FDFC-46AE-881C-93581F9D7B87}"/>
          </ac:cxnSpMkLst>
        </pc:cxnChg>
        <pc:cxnChg chg="del mod">
          <ac:chgData name="Sanders Wang" userId="089d73b8-785c-4012-b931-81c632b6c9c7" providerId="ADAL" clId="{025DB095-BD76-41C2-83C5-4F219DF2B01E}" dt="2021-03-31T08:55:13.947" v="1795" actId="478"/>
          <ac:cxnSpMkLst>
            <pc:docMk/>
            <pc:sldMk cId="2868640730" sldId="260"/>
            <ac:cxnSpMk id="137" creationId="{AB0E229C-7AE5-443D-8105-92C2AF3336C9}"/>
          </ac:cxnSpMkLst>
        </pc:cxnChg>
        <pc:cxnChg chg="add mod">
          <ac:chgData name="Sanders Wang" userId="089d73b8-785c-4012-b931-81c632b6c9c7" providerId="ADAL" clId="{025DB095-BD76-41C2-83C5-4F219DF2B01E}" dt="2021-03-31T09:12:17.932" v="1972" actId="14100"/>
          <ac:cxnSpMkLst>
            <pc:docMk/>
            <pc:sldMk cId="2868640730" sldId="260"/>
            <ac:cxnSpMk id="141" creationId="{3C19D9FB-8324-4073-89E9-7B523AC5463E}"/>
          </ac:cxnSpMkLst>
        </pc:cxnChg>
        <pc:cxnChg chg="del mod">
          <ac:chgData name="Sanders Wang" userId="089d73b8-785c-4012-b931-81c632b6c9c7" providerId="ADAL" clId="{025DB095-BD76-41C2-83C5-4F219DF2B01E}" dt="2021-03-31T08:55:13.947" v="1795" actId="478"/>
          <ac:cxnSpMkLst>
            <pc:docMk/>
            <pc:sldMk cId="2868640730" sldId="260"/>
            <ac:cxnSpMk id="142" creationId="{EF3288A0-E2F5-4A3E-AD13-A2023D5BA3DA}"/>
          </ac:cxnSpMkLst>
        </pc:cxnChg>
        <pc:cxnChg chg="del mod">
          <ac:chgData name="Sanders Wang" userId="089d73b8-785c-4012-b931-81c632b6c9c7" providerId="ADAL" clId="{025DB095-BD76-41C2-83C5-4F219DF2B01E}" dt="2021-03-31T08:55:13.947" v="1795" actId="478"/>
          <ac:cxnSpMkLst>
            <pc:docMk/>
            <pc:sldMk cId="2868640730" sldId="260"/>
            <ac:cxnSpMk id="143" creationId="{848DE926-DF09-4D29-A8DB-3C5256F096B3}"/>
          </ac:cxnSpMkLst>
        </pc:cxnChg>
        <pc:cxnChg chg="del mod">
          <ac:chgData name="Sanders Wang" userId="089d73b8-785c-4012-b931-81c632b6c9c7" providerId="ADAL" clId="{025DB095-BD76-41C2-83C5-4F219DF2B01E}" dt="2021-03-31T08:55:10.770" v="1794" actId="478"/>
          <ac:cxnSpMkLst>
            <pc:docMk/>
            <pc:sldMk cId="2868640730" sldId="260"/>
            <ac:cxnSpMk id="151" creationId="{2D4D13F3-24AF-46BD-8C26-3FE19DD7EF2B}"/>
          </ac:cxnSpMkLst>
        </pc:cxnChg>
        <pc:cxnChg chg="del">
          <ac:chgData name="Sanders Wang" userId="089d73b8-785c-4012-b931-81c632b6c9c7" providerId="ADAL" clId="{025DB095-BD76-41C2-83C5-4F219DF2B01E}" dt="2021-03-31T08:58:29.135" v="1838" actId="478"/>
          <ac:cxnSpMkLst>
            <pc:docMk/>
            <pc:sldMk cId="2868640730" sldId="260"/>
            <ac:cxnSpMk id="156" creationId="{00A7074B-5BFE-4596-AEBD-1A72F2633AC2}"/>
          </ac:cxnSpMkLst>
        </pc:cxnChg>
        <pc:cxnChg chg="del">
          <ac:chgData name="Sanders Wang" userId="089d73b8-785c-4012-b931-81c632b6c9c7" providerId="ADAL" clId="{025DB095-BD76-41C2-83C5-4F219DF2B01E}" dt="2021-03-31T09:08:25.340" v="1925" actId="478"/>
          <ac:cxnSpMkLst>
            <pc:docMk/>
            <pc:sldMk cId="2868640730" sldId="260"/>
            <ac:cxnSpMk id="166" creationId="{67D404F9-F560-42B3-BB2F-1E0A2B9ACE05}"/>
          </ac:cxnSpMkLst>
        </pc:cxnChg>
        <pc:cxnChg chg="del mod">
          <ac:chgData name="Sanders Wang" userId="089d73b8-785c-4012-b931-81c632b6c9c7" providerId="ADAL" clId="{025DB095-BD76-41C2-83C5-4F219DF2B01E}" dt="2021-03-31T08:59:45.433" v="1845" actId="478"/>
          <ac:cxnSpMkLst>
            <pc:docMk/>
            <pc:sldMk cId="2868640730" sldId="260"/>
            <ac:cxnSpMk id="177" creationId="{85E19ED3-E870-45D8-AD39-5D88660F31F2}"/>
          </ac:cxnSpMkLst>
        </pc:cxnChg>
        <pc:cxnChg chg="del mod">
          <ac:chgData name="Sanders Wang" userId="089d73b8-785c-4012-b931-81c632b6c9c7" providerId="ADAL" clId="{025DB095-BD76-41C2-83C5-4F219DF2B01E}" dt="2021-03-31T08:59:45.433" v="1845" actId="478"/>
          <ac:cxnSpMkLst>
            <pc:docMk/>
            <pc:sldMk cId="2868640730" sldId="260"/>
            <ac:cxnSpMk id="178" creationId="{F2370AB0-C41C-4B61-9892-A1ECEFC96001}"/>
          </ac:cxnSpMkLst>
        </pc:cxnChg>
        <pc:cxnChg chg="del mod">
          <ac:chgData name="Sanders Wang" userId="089d73b8-785c-4012-b931-81c632b6c9c7" providerId="ADAL" clId="{025DB095-BD76-41C2-83C5-4F219DF2B01E}" dt="2021-03-31T08:59:45.433" v="1845" actId="478"/>
          <ac:cxnSpMkLst>
            <pc:docMk/>
            <pc:sldMk cId="2868640730" sldId="260"/>
            <ac:cxnSpMk id="183" creationId="{FB2007DD-0897-4402-938C-9CDB1E52C608}"/>
          </ac:cxnSpMkLst>
        </pc:cxnChg>
        <pc:cxnChg chg="del mod">
          <ac:chgData name="Sanders Wang" userId="089d73b8-785c-4012-b931-81c632b6c9c7" providerId="ADAL" clId="{025DB095-BD76-41C2-83C5-4F219DF2B01E}" dt="2021-03-31T08:59:45.433" v="1845" actId="478"/>
          <ac:cxnSpMkLst>
            <pc:docMk/>
            <pc:sldMk cId="2868640730" sldId="260"/>
            <ac:cxnSpMk id="186" creationId="{39906327-7DB3-416F-8632-5AB04940F0F5}"/>
          </ac:cxnSpMkLst>
        </pc:cxnChg>
        <pc:cxnChg chg="del mod">
          <ac:chgData name="Sanders Wang" userId="089d73b8-785c-4012-b931-81c632b6c9c7" providerId="ADAL" clId="{025DB095-BD76-41C2-83C5-4F219DF2B01E}" dt="2021-03-31T08:59:45.433" v="1845" actId="478"/>
          <ac:cxnSpMkLst>
            <pc:docMk/>
            <pc:sldMk cId="2868640730" sldId="260"/>
            <ac:cxnSpMk id="191" creationId="{739DCF6C-28C4-4C36-A223-84AFB17CAB58}"/>
          </ac:cxnSpMkLst>
        </pc:cxnChg>
        <pc:cxnChg chg="del mod">
          <ac:chgData name="Sanders Wang" userId="089d73b8-785c-4012-b931-81c632b6c9c7" providerId="ADAL" clId="{025DB095-BD76-41C2-83C5-4F219DF2B01E}" dt="2021-03-31T08:59:45.433" v="1845" actId="478"/>
          <ac:cxnSpMkLst>
            <pc:docMk/>
            <pc:sldMk cId="2868640730" sldId="260"/>
            <ac:cxnSpMk id="194" creationId="{CD9E7FC9-4CF2-4D83-AD6B-B70575DBAFF1}"/>
          </ac:cxnSpMkLst>
        </pc:cxnChg>
      </pc:sldChg>
      <pc:sldChg chg="addSp delSp modSp add mod">
        <pc:chgData name="Sanders Wang" userId="089d73b8-785c-4012-b931-81c632b6c9c7" providerId="ADAL" clId="{025DB095-BD76-41C2-83C5-4F219DF2B01E}" dt="2021-03-31T09:26:15.026" v="2055" actId="20577"/>
        <pc:sldMkLst>
          <pc:docMk/>
          <pc:sldMk cId="952745531" sldId="261"/>
        </pc:sldMkLst>
        <pc:spChg chg="add mod">
          <ac:chgData name="Sanders Wang" userId="089d73b8-785c-4012-b931-81c632b6c9c7" providerId="ADAL" clId="{025DB095-BD76-41C2-83C5-4F219DF2B01E}" dt="2021-03-31T09:19:59.458" v="2026" actId="20577"/>
          <ac:spMkLst>
            <pc:docMk/>
            <pc:sldMk cId="952745531" sldId="261"/>
            <ac:spMk id="110" creationId="{F9AA1399-C4BC-4836-92E5-4617946465BF}"/>
          </ac:spMkLst>
        </pc:spChg>
        <pc:spChg chg="add mod">
          <ac:chgData name="Sanders Wang" userId="089d73b8-785c-4012-b931-81c632b6c9c7" providerId="ADAL" clId="{025DB095-BD76-41C2-83C5-4F219DF2B01E}" dt="2021-03-31T09:19:44.855" v="2009" actId="1076"/>
          <ac:spMkLst>
            <pc:docMk/>
            <pc:sldMk cId="952745531" sldId="261"/>
            <ac:spMk id="112" creationId="{1EE4491B-6B74-4B50-8299-EB0E83567F2C}"/>
          </ac:spMkLst>
        </pc:spChg>
        <pc:spChg chg="add mod">
          <ac:chgData name="Sanders Wang" userId="089d73b8-785c-4012-b931-81c632b6c9c7" providerId="ADAL" clId="{025DB095-BD76-41C2-83C5-4F219DF2B01E}" dt="2021-03-31T09:25:04.218" v="2035" actId="20577"/>
          <ac:spMkLst>
            <pc:docMk/>
            <pc:sldMk cId="952745531" sldId="261"/>
            <ac:spMk id="115" creationId="{11B03873-2F7C-4BF6-AD85-9DB2BB47F940}"/>
          </ac:spMkLst>
        </pc:spChg>
        <pc:spChg chg="add mod">
          <ac:chgData name="Sanders Wang" userId="089d73b8-785c-4012-b931-81c632b6c9c7" providerId="ADAL" clId="{025DB095-BD76-41C2-83C5-4F219DF2B01E}" dt="2021-03-31T09:26:15.026" v="2055" actId="20577"/>
          <ac:spMkLst>
            <pc:docMk/>
            <pc:sldMk cId="952745531" sldId="261"/>
            <ac:spMk id="116" creationId="{13B46731-E47C-4E69-AD73-3055C513F4BC}"/>
          </ac:spMkLst>
        </pc:spChg>
        <pc:spChg chg="mod">
          <ac:chgData name="Sanders Wang" userId="089d73b8-785c-4012-b931-81c632b6c9c7" providerId="ADAL" clId="{025DB095-BD76-41C2-83C5-4F219DF2B01E}" dt="2021-03-31T09:14:03.900" v="1974" actId="207"/>
          <ac:spMkLst>
            <pc:docMk/>
            <pc:sldMk cId="952745531" sldId="261"/>
            <ac:spMk id="119" creationId="{DA9839DD-8CAD-4FA0-A913-5BA1B9C6F745}"/>
          </ac:spMkLst>
        </pc:spChg>
        <pc:spChg chg="mod">
          <ac:chgData name="Sanders Wang" userId="089d73b8-785c-4012-b931-81c632b6c9c7" providerId="ADAL" clId="{025DB095-BD76-41C2-83C5-4F219DF2B01E}" dt="2021-03-31T09:14:07.466" v="1975" actId="207"/>
          <ac:spMkLst>
            <pc:docMk/>
            <pc:sldMk cId="952745531" sldId="261"/>
            <ac:spMk id="120" creationId="{9EEEFFAB-A34B-4132-8146-17BB87E2134D}"/>
          </ac:spMkLst>
        </pc:spChg>
        <pc:spChg chg="mod">
          <ac:chgData name="Sanders Wang" userId="089d73b8-785c-4012-b931-81c632b6c9c7" providerId="ADAL" clId="{025DB095-BD76-41C2-83C5-4F219DF2B01E}" dt="2021-03-31T09:16:32.176" v="1995" actId="20577"/>
          <ac:spMkLst>
            <pc:docMk/>
            <pc:sldMk cId="952745531" sldId="261"/>
            <ac:spMk id="155" creationId="{8F6EFD20-8B10-4225-AF7F-072BA6D88098}"/>
          </ac:spMkLst>
        </pc:spChg>
        <pc:spChg chg="mod">
          <ac:chgData name="Sanders Wang" userId="089d73b8-785c-4012-b931-81c632b6c9c7" providerId="ADAL" clId="{025DB095-BD76-41C2-83C5-4F219DF2B01E}" dt="2021-03-31T09:17:40.332" v="1999" actId="14100"/>
          <ac:spMkLst>
            <pc:docMk/>
            <pc:sldMk cId="952745531" sldId="261"/>
            <ac:spMk id="160" creationId="{04387575-EC06-4558-8FCA-4C7E8BC9B92D}"/>
          </ac:spMkLst>
        </pc:spChg>
        <pc:spChg chg="del">
          <ac:chgData name="Sanders Wang" userId="089d73b8-785c-4012-b931-81c632b6c9c7" providerId="ADAL" clId="{025DB095-BD76-41C2-83C5-4F219DF2B01E}" dt="2021-03-31T09:14:37.698" v="1980" actId="478"/>
          <ac:spMkLst>
            <pc:docMk/>
            <pc:sldMk cId="952745531" sldId="261"/>
            <ac:spMk id="161" creationId="{7BD1C626-8599-4B9C-836E-DEB252C516EA}"/>
          </ac:spMkLst>
        </pc:spChg>
        <pc:spChg chg="mod">
          <ac:chgData name="Sanders Wang" userId="089d73b8-785c-4012-b931-81c632b6c9c7" providerId="ADAL" clId="{025DB095-BD76-41C2-83C5-4F219DF2B01E}" dt="2021-03-31T09:18:45.899" v="2005" actId="20577"/>
          <ac:spMkLst>
            <pc:docMk/>
            <pc:sldMk cId="952745531" sldId="261"/>
            <ac:spMk id="162" creationId="{49C197F5-C6CE-4AA5-B43E-ADCFCB2CE329}"/>
          </ac:spMkLst>
        </pc:spChg>
        <pc:spChg chg="del">
          <ac:chgData name="Sanders Wang" userId="089d73b8-785c-4012-b931-81c632b6c9c7" providerId="ADAL" clId="{025DB095-BD76-41C2-83C5-4F219DF2B01E}" dt="2021-03-31T09:14:37.698" v="1980" actId="478"/>
          <ac:spMkLst>
            <pc:docMk/>
            <pc:sldMk cId="952745531" sldId="261"/>
            <ac:spMk id="168" creationId="{4308C9DA-6EB2-460F-852F-7E1C2B727AA5}"/>
          </ac:spMkLst>
        </pc:spChg>
        <pc:spChg chg="del">
          <ac:chgData name="Sanders Wang" userId="089d73b8-785c-4012-b931-81c632b6c9c7" providerId="ADAL" clId="{025DB095-BD76-41C2-83C5-4F219DF2B01E}" dt="2021-03-31T09:14:37.698" v="1980" actId="478"/>
          <ac:spMkLst>
            <pc:docMk/>
            <pc:sldMk cId="952745531" sldId="261"/>
            <ac:spMk id="169" creationId="{E6B9A44B-D0DA-4CAC-A059-531877B1AE51}"/>
          </ac:spMkLst>
        </pc:spChg>
        <pc:spChg chg="del">
          <ac:chgData name="Sanders Wang" userId="089d73b8-785c-4012-b931-81c632b6c9c7" providerId="ADAL" clId="{025DB095-BD76-41C2-83C5-4F219DF2B01E}" dt="2021-03-31T09:14:27.662" v="1979" actId="478"/>
          <ac:spMkLst>
            <pc:docMk/>
            <pc:sldMk cId="952745531" sldId="261"/>
            <ac:spMk id="198" creationId="{80A19029-F316-426A-88D3-52D26008B9F8}"/>
          </ac:spMkLst>
        </pc:spChg>
        <pc:picChg chg="add mod">
          <ac:chgData name="Sanders Wang" userId="089d73b8-785c-4012-b931-81c632b6c9c7" providerId="ADAL" clId="{025DB095-BD76-41C2-83C5-4F219DF2B01E}" dt="2021-03-31T09:24:54.572" v="2030" actId="14100"/>
          <ac:picMkLst>
            <pc:docMk/>
            <pc:sldMk cId="952745531" sldId="261"/>
            <ac:picMk id="12" creationId="{E547CEA8-58A0-41D7-A5A1-DB1E305E87CD}"/>
          </ac:picMkLst>
        </pc:picChg>
        <pc:picChg chg="add mod">
          <ac:chgData name="Sanders Wang" userId="089d73b8-785c-4012-b931-81c632b6c9c7" providerId="ADAL" clId="{025DB095-BD76-41C2-83C5-4F219DF2B01E}" dt="2021-03-31T09:15:10.860" v="1985" actId="1076"/>
          <ac:picMkLst>
            <pc:docMk/>
            <pc:sldMk cId="952745531" sldId="261"/>
            <ac:picMk id="72" creationId="{EAA9D37F-8DBA-4558-9F08-A68122176A4D}"/>
          </ac:picMkLst>
        </pc:picChg>
        <pc:picChg chg="add mod">
          <ac:chgData name="Sanders Wang" userId="089d73b8-785c-4012-b931-81c632b6c9c7" providerId="ADAL" clId="{025DB095-BD76-41C2-83C5-4F219DF2B01E}" dt="2021-03-31T09:15:07.565" v="1984" actId="1076"/>
          <ac:picMkLst>
            <pc:docMk/>
            <pc:sldMk cId="952745531" sldId="261"/>
            <ac:picMk id="73" creationId="{1F54C1A7-6000-4427-9552-29EEAD5E953E}"/>
          </ac:picMkLst>
        </pc:picChg>
        <pc:picChg chg="del">
          <ac:chgData name="Sanders Wang" userId="089d73b8-785c-4012-b931-81c632b6c9c7" providerId="ADAL" clId="{025DB095-BD76-41C2-83C5-4F219DF2B01E}" dt="2021-03-31T09:13:38.817" v="1973" actId="478"/>
          <ac:picMkLst>
            <pc:docMk/>
            <pc:sldMk cId="952745531" sldId="261"/>
            <ac:picMk id="84" creationId="{9955A207-434B-425D-B895-CDACF915FC2B}"/>
          </ac:picMkLst>
        </pc:picChg>
        <pc:picChg chg="del">
          <ac:chgData name="Sanders Wang" userId="089d73b8-785c-4012-b931-81c632b6c9c7" providerId="ADAL" clId="{025DB095-BD76-41C2-83C5-4F219DF2B01E}" dt="2021-03-31T09:13:38.817" v="1973" actId="478"/>
          <ac:picMkLst>
            <pc:docMk/>
            <pc:sldMk cId="952745531" sldId="261"/>
            <ac:picMk id="85" creationId="{A9E47764-F6A0-4B2C-B9BB-6E2443BFB500}"/>
          </ac:picMkLst>
        </pc:picChg>
        <pc:picChg chg="del">
          <ac:chgData name="Sanders Wang" userId="089d73b8-785c-4012-b931-81c632b6c9c7" providerId="ADAL" clId="{025DB095-BD76-41C2-83C5-4F219DF2B01E}" dt="2021-03-31T09:13:38.817" v="1973" actId="478"/>
          <ac:picMkLst>
            <pc:docMk/>
            <pc:sldMk cId="952745531" sldId="261"/>
            <ac:picMk id="86" creationId="{96AFB3AD-27A8-4F53-B952-3BAA49F1D679}"/>
          </ac:picMkLst>
        </pc:picChg>
        <pc:picChg chg="del">
          <ac:chgData name="Sanders Wang" userId="089d73b8-785c-4012-b931-81c632b6c9c7" providerId="ADAL" clId="{025DB095-BD76-41C2-83C5-4F219DF2B01E}" dt="2021-03-31T09:13:38.817" v="1973" actId="478"/>
          <ac:picMkLst>
            <pc:docMk/>
            <pc:sldMk cId="952745531" sldId="261"/>
            <ac:picMk id="91" creationId="{CF6062E6-A917-4415-9D07-7C52BAAC4E33}"/>
          </ac:picMkLst>
        </pc:picChg>
        <pc:picChg chg="add mod">
          <ac:chgData name="Sanders Wang" userId="089d73b8-785c-4012-b931-81c632b6c9c7" providerId="ADAL" clId="{025DB095-BD76-41C2-83C5-4F219DF2B01E}" dt="2021-03-31T09:18:05.458" v="2000" actId="571"/>
          <ac:picMkLst>
            <pc:docMk/>
            <pc:sldMk cId="952745531" sldId="261"/>
            <ac:picMk id="100" creationId="{F02B9942-A1FD-433B-AC21-CED98DED4B47}"/>
          </ac:picMkLst>
        </pc:picChg>
        <pc:picChg chg="add mod">
          <ac:chgData name="Sanders Wang" userId="089d73b8-785c-4012-b931-81c632b6c9c7" providerId="ADAL" clId="{025DB095-BD76-41C2-83C5-4F219DF2B01E}" dt="2021-03-31T09:18:14.523" v="2001" actId="571"/>
          <ac:picMkLst>
            <pc:docMk/>
            <pc:sldMk cId="952745531" sldId="261"/>
            <ac:picMk id="104" creationId="{22F42AA1-D96B-4A72-94B2-8051F6DF1659}"/>
          </ac:picMkLst>
        </pc:picChg>
        <pc:picChg chg="del">
          <ac:chgData name="Sanders Wang" userId="089d73b8-785c-4012-b931-81c632b6c9c7" providerId="ADAL" clId="{025DB095-BD76-41C2-83C5-4F219DF2B01E}" dt="2021-03-31T09:14:37.698" v="1980" actId="478"/>
          <ac:picMkLst>
            <pc:docMk/>
            <pc:sldMk cId="952745531" sldId="261"/>
            <ac:picMk id="152" creationId="{3D57C212-8B7D-4314-AE7D-4047F5B7FD85}"/>
          </ac:picMkLst>
        </pc:picChg>
        <pc:picChg chg="del">
          <ac:chgData name="Sanders Wang" userId="089d73b8-785c-4012-b931-81c632b6c9c7" providerId="ADAL" clId="{025DB095-BD76-41C2-83C5-4F219DF2B01E}" dt="2021-03-31T09:18:56.119" v="2006" actId="478"/>
          <ac:picMkLst>
            <pc:docMk/>
            <pc:sldMk cId="952745531" sldId="261"/>
            <ac:picMk id="154" creationId="{9D489BEE-D1C5-42A9-9BA4-E70F436E6AB2}"/>
          </ac:picMkLst>
        </pc:picChg>
        <pc:picChg chg="del">
          <ac:chgData name="Sanders Wang" userId="089d73b8-785c-4012-b931-81c632b6c9c7" providerId="ADAL" clId="{025DB095-BD76-41C2-83C5-4F219DF2B01E}" dt="2021-03-31T09:14:37.698" v="1980" actId="478"/>
          <ac:picMkLst>
            <pc:docMk/>
            <pc:sldMk cId="952745531" sldId="261"/>
            <ac:picMk id="167" creationId="{BE480AB8-94DF-41D6-BAA8-75B87CD59A3C}"/>
          </ac:picMkLst>
        </pc:picChg>
        <pc:picChg chg="del">
          <ac:chgData name="Sanders Wang" userId="089d73b8-785c-4012-b931-81c632b6c9c7" providerId="ADAL" clId="{025DB095-BD76-41C2-83C5-4F219DF2B01E}" dt="2021-03-31T09:14:37.698" v="1980" actId="478"/>
          <ac:picMkLst>
            <pc:docMk/>
            <pc:sldMk cId="952745531" sldId="261"/>
            <ac:picMk id="170" creationId="{67147C37-B0D2-44FA-8100-298029330A00}"/>
          </ac:picMkLst>
        </pc:picChg>
        <pc:picChg chg="del">
          <ac:chgData name="Sanders Wang" userId="089d73b8-785c-4012-b931-81c632b6c9c7" providerId="ADAL" clId="{025DB095-BD76-41C2-83C5-4F219DF2B01E}" dt="2021-03-31T09:14:37.698" v="1980" actId="478"/>
          <ac:picMkLst>
            <pc:docMk/>
            <pc:sldMk cId="952745531" sldId="261"/>
            <ac:picMk id="171" creationId="{329626B4-6B2E-4538-AD98-7D2DE13A8B1A}"/>
          </ac:picMkLst>
        </pc:picChg>
        <pc:cxnChg chg="add mod">
          <ac:chgData name="Sanders Wang" userId="089d73b8-785c-4012-b931-81c632b6c9c7" providerId="ADAL" clId="{025DB095-BD76-41C2-83C5-4F219DF2B01E}" dt="2021-03-31T09:15:10.860" v="1985" actId="1076"/>
          <ac:cxnSpMkLst>
            <pc:docMk/>
            <pc:sldMk cId="952745531" sldId="261"/>
            <ac:cxnSpMk id="74" creationId="{74902C0B-C9C1-44AD-B47D-2ECBE121790A}"/>
          </ac:cxnSpMkLst>
        </pc:cxnChg>
        <pc:cxnChg chg="add mod">
          <ac:chgData name="Sanders Wang" userId="089d73b8-785c-4012-b931-81c632b6c9c7" providerId="ADAL" clId="{025DB095-BD76-41C2-83C5-4F219DF2B01E}" dt="2021-03-31T09:15:07.565" v="1984" actId="1076"/>
          <ac:cxnSpMkLst>
            <pc:docMk/>
            <pc:sldMk cId="952745531" sldId="261"/>
            <ac:cxnSpMk id="75" creationId="{481E7D37-97E5-49B3-B3DE-C0F94C4A242A}"/>
          </ac:cxnSpMkLst>
        </pc:cxnChg>
        <pc:cxnChg chg="del mod">
          <ac:chgData name="Sanders Wang" userId="089d73b8-785c-4012-b931-81c632b6c9c7" providerId="ADAL" clId="{025DB095-BD76-41C2-83C5-4F219DF2B01E}" dt="2021-03-31T09:13:38.817" v="1973" actId="478"/>
          <ac:cxnSpMkLst>
            <pc:docMk/>
            <pc:sldMk cId="952745531" sldId="261"/>
            <ac:cxnSpMk id="87" creationId="{4B470F75-E927-464D-86E8-3F277CDD4FA4}"/>
          </ac:cxnSpMkLst>
        </pc:cxnChg>
        <pc:cxnChg chg="del mod">
          <ac:chgData name="Sanders Wang" userId="089d73b8-785c-4012-b931-81c632b6c9c7" providerId="ADAL" clId="{025DB095-BD76-41C2-83C5-4F219DF2B01E}" dt="2021-03-31T09:13:38.817" v="1973" actId="478"/>
          <ac:cxnSpMkLst>
            <pc:docMk/>
            <pc:sldMk cId="952745531" sldId="261"/>
            <ac:cxnSpMk id="88" creationId="{9524CE3C-0AE4-43B3-B5EA-62215F8C24C1}"/>
          </ac:cxnSpMkLst>
        </pc:cxnChg>
        <pc:cxnChg chg="del mod">
          <ac:chgData name="Sanders Wang" userId="089d73b8-785c-4012-b931-81c632b6c9c7" providerId="ADAL" clId="{025DB095-BD76-41C2-83C5-4F219DF2B01E}" dt="2021-03-31T09:13:38.817" v="1973" actId="478"/>
          <ac:cxnSpMkLst>
            <pc:docMk/>
            <pc:sldMk cId="952745531" sldId="261"/>
            <ac:cxnSpMk id="89" creationId="{A81D6821-FD80-4D84-9275-ED78493C59CF}"/>
          </ac:cxnSpMkLst>
        </pc:cxnChg>
        <pc:cxnChg chg="del mod">
          <ac:chgData name="Sanders Wang" userId="089d73b8-785c-4012-b931-81c632b6c9c7" providerId="ADAL" clId="{025DB095-BD76-41C2-83C5-4F219DF2B01E}" dt="2021-03-31T09:13:38.817" v="1973" actId="478"/>
          <ac:cxnSpMkLst>
            <pc:docMk/>
            <pc:sldMk cId="952745531" sldId="261"/>
            <ac:cxnSpMk id="93" creationId="{9B06A846-6976-4F6A-BD5D-70CFDFE06945}"/>
          </ac:cxnSpMkLst>
        </pc:cxnChg>
        <pc:cxnChg chg="mod">
          <ac:chgData name="Sanders Wang" userId="089d73b8-785c-4012-b931-81c632b6c9c7" providerId="ADAL" clId="{025DB095-BD76-41C2-83C5-4F219DF2B01E}" dt="2021-03-31T09:17:40.332" v="1999" actId="14100"/>
          <ac:cxnSpMkLst>
            <pc:docMk/>
            <pc:sldMk cId="952745531" sldId="261"/>
            <ac:cxnSpMk id="183" creationId="{FB2007DD-0897-4402-938C-9CDB1E52C608}"/>
          </ac:cxnSpMkLst>
        </pc:cxnChg>
        <pc:cxnChg chg="mod">
          <ac:chgData name="Sanders Wang" userId="089d73b8-785c-4012-b931-81c632b6c9c7" providerId="ADAL" clId="{025DB095-BD76-41C2-83C5-4F219DF2B01E}" dt="2021-03-31T09:17:40.332" v="1999" actId="14100"/>
          <ac:cxnSpMkLst>
            <pc:docMk/>
            <pc:sldMk cId="952745531" sldId="261"/>
            <ac:cxnSpMk id="186" creationId="{39906327-7DB3-416F-8632-5AB04940F0F5}"/>
          </ac:cxnSpMkLst>
        </pc:cxnChg>
        <pc:cxnChg chg="mod">
          <ac:chgData name="Sanders Wang" userId="089d73b8-785c-4012-b931-81c632b6c9c7" providerId="ADAL" clId="{025DB095-BD76-41C2-83C5-4F219DF2B01E}" dt="2021-03-31T09:18:43.632" v="2004"/>
          <ac:cxnSpMkLst>
            <pc:docMk/>
            <pc:sldMk cId="952745531" sldId="261"/>
            <ac:cxnSpMk id="191" creationId="{739DCF6C-28C4-4C36-A223-84AFB17CAB58}"/>
          </ac:cxnSpMkLst>
        </pc:cxnChg>
        <pc:cxnChg chg="mod">
          <ac:chgData name="Sanders Wang" userId="089d73b8-785c-4012-b931-81c632b6c9c7" providerId="ADAL" clId="{025DB095-BD76-41C2-83C5-4F219DF2B01E}" dt="2021-03-31T09:18:43.632" v="2004"/>
          <ac:cxnSpMkLst>
            <pc:docMk/>
            <pc:sldMk cId="952745531" sldId="261"/>
            <ac:cxnSpMk id="194" creationId="{CD9E7FC9-4CF2-4D83-AD6B-B70575DBAFF1}"/>
          </ac:cxnSpMkLst>
        </pc:cxnChg>
      </pc:sldChg>
    </pc:docChg>
  </pc:docChgLst>
  <pc:docChgLst>
    <pc:chgData name="Sanders Wang" userId="089d73b8-785c-4012-b931-81c632b6c9c7" providerId="ADAL" clId="{040EDAAC-E745-4071-9C17-784A6FEC8541}"/>
    <pc:docChg chg="undo redo custSel addSld delSld modSld sldOrd">
      <pc:chgData name="Sanders Wang" userId="089d73b8-785c-4012-b931-81c632b6c9c7" providerId="ADAL" clId="{040EDAAC-E745-4071-9C17-784A6FEC8541}" dt="2021-04-07T06:52:57.469" v="3573" actId="1076"/>
      <pc:docMkLst>
        <pc:docMk/>
      </pc:docMkLst>
      <pc:sldChg chg="addSp delSp modSp mod">
        <pc:chgData name="Sanders Wang" userId="089d73b8-785c-4012-b931-81c632b6c9c7" providerId="ADAL" clId="{040EDAAC-E745-4071-9C17-784A6FEC8541}" dt="2021-04-07T06:51:19.247" v="3554" actId="1036"/>
        <pc:sldMkLst>
          <pc:docMk/>
          <pc:sldMk cId="3663291031" sldId="257"/>
        </pc:sldMkLst>
        <pc:spChg chg="add mod">
          <ac:chgData name="Sanders Wang" userId="089d73b8-785c-4012-b931-81c632b6c9c7" providerId="ADAL" clId="{040EDAAC-E745-4071-9C17-784A6FEC8541}" dt="2021-03-31T11:01:22.608" v="29" actId="1076"/>
          <ac:spMkLst>
            <pc:docMk/>
            <pc:sldMk cId="3663291031" sldId="257"/>
            <ac:spMk id="10" creationId="{F94F6853-9669-4D0F-9906-1FACEFEF30F0}"/>
          </ac:spMkLst>
        </pc:spChg>
        <pc:spChg chg="del">
          <ac:chgData name="Sanders Wang" userId="089d73b8-785c-4012-b931-81c632b6c9c7" providerId="ADAL" clId="{040EDAAC-E745-4071-9C17-784A6FEC8541}" dt="2021-03-31T10:59:02.571" v="4" actId="478"/>
          <ac:spMkLst>
            <pc:docMk/>
            <pc:sldMk cId="3663291031" sldId="257"/>
            <ac:spMk id="105" creationId="{E2200DEB-4150-4074-B696-ECF3297BF7C9}"/>
          </ac:spMkLst>
        </pc:spChg>
        <pc:spChg chg="mod">
          <ac:chgData name="Sanders Wang" userId="089d73b8-785c-4012-b931-81c632b6c9c7" providerId="ADAL" clId="{040EDAAC-E745-4071-9C17-784A6FEC8541}" dt="2021-03-31T10:59:34.941" v="25" actId="20577"/>
          <ac:spMkLst>
            <pc:docMk/>
            <pc:sldMk cId="3663291031" sldId="257"/>
            <ac:spMk id="106" creationId="{384141A6-EA88-43FF-BA20-3BA76A007F60}"/>
          </ac:spMkLst>
        </pc:spChg>
        <pc:picChg chg="mod">
          <ac:chgData name="Sanders Wang" userId="089d73b8-785c-4012-b931-81c632b6c9c7" providerId="ADAL" clId="{040EDAAC-E745-4071-9C17-784A6FEC8541}" dt="2021-04-07T06:51:19.247" v="3554" actId="1036"/>
          <ac:picMkLst>
            <pc:docMk/>
            <pc:sldMk cId="3663291031" sldId="257"/>
            <ac:picMk id="57" creationId="{DC04BE18-8FE0-4051-817F-2959D86BCE8A}"/>
          </ac:picMkLst>
        </pc:picChg>
        <pc:picChg chg="mod">
          <ac:chgData name="Sanders Wang" userId="089d73b8-785c-4012-b931-81c632b6c9c7" providerId="ADAL" clId="{040EDAAC-E745-4071-9C17-784A6FEC8541}" dt="2021-03-31T10:58:27.941" v="1"/>
          <ac:picMkLst>
            <pc:docMk/>
            <pc:sldMk cId="3663291031" sldId="257"/>
            <ac:picMk id="59" creationId="{A457E026-8EC9-401E-95A9-F46A02681C32}"/>
          </ac:picMkLst>
        </pc:picChg>
        <pc:picChg chg="mod">
          <ac:chgData name="Sanders Wang" userId="089d73b8-785c-4012-b931-81c632b6c9c7" providerId="ADAL" clId="{040EDAAC-E745-4071-9C17-784A6FEC8541}" dt="2021-03-31T10:58:27.941" v="1"/>
          <ac:picMkLst>
            <pc:docMk/>
            <pc:sldMk cId="3663291031" sldId="257"/>
            <ac:picMk id="61" creationId="{9C14CFCB-8027-4385-9AD1-2143019C7255}"/>
          </ac:picMkLst>
        </pc:picChg>
        <pc:picChg chg="mod">
          <ac:chgData name="Sanders Wang" userId="089d73b8-785c-4012-b931-81c632b6c9c7" providerId="ADAL" clId="{040EDAAC-E745-4071-9C17-784A6FEC8541}" dt="2021-03-31T18:49:28.021" v="3497"/>
          <ac:picMkLst>
            <pc:docMk/>
            <pc:sldMk cId="3663291031" sldId="257"/>
            <ac:picMk id="63" creationId="{47572EBC-5E0D-4935-ABDE-73AF6643622E}"/>
          </ac:picMkLst>
        </pc:picChg>
        <pc:picChg chg="add mod">
          <ac:chgData name="Sanders Wang" userId="089d73b8-785c-4012-b931-81c632b6c9c7" providerId="ADAL" clId="{040EDAAC-E745-4071-9C17-784A6FEC8541}" dt="2021-03-31T18:49:34.796" v="3499" actId="1076"/>
          <ac:picMkLst>
            <pc:docMk/>
            <pc:sldMk cId="3663291031" sldId="257"/>
            <ac:picMk id="72" creationId="{136619B5-DB26-400A-AD57-00C70AC7F269}"/>
          </ac:picMkLst>
        </pc:picChg>
        <pc:picChg chg="add mod">
          <ac:chgData name="Sanders Wang" userId="089d73b8-785c-4012-b931-81c632b6c9c7" providerId="ADAL" clId="{040EDAAC-E745-4071-9C17-784A6FEC8541}" dt="2021-03-31T18:49:36.722" v="3500" actId="1076"/>
          <ac:picMkLst>
            <pc:docMk/>
            <pc:sldMk cId="3663291031" sldId="257"/>
            <ac:picMk id="73" creationId="{5661E736-DA87-4143-8994-ED8F4DB3F129}"/>
          </ac:picMkLst>
        </pc:picChg>
        <pc:picChg chg="del">
          <ac:chgData name="Sanders Wang" userId="089d73b8-785c-4012-b931-81c632b6c9c7" providerId="ADAL" clId="{040EDAAC-E745-4071-9C17-784A6FEC8541}" dt="2021-03-31T10:58:32.324" v="2" actId="478"/>
          <ac:picMkLst>
            <pc:docMk/>
            <pc:sldMk cId="3663291031" sldId="257"/>
            <ac:picMk id="76" creationId="{84FA7451-CD38-4F93-95D3-27689BD6924E}"/>
          </ac:picMkLst>
        </pc:picChg>
        <pc:cxnChg chg="mod">
          <ac:chgData name="Sanders Wang" userId="089d73b8-785c-4012-b931-81c632b6c9c7" providerId="ADAL" clId="{040EDAAC-E745-4071-9C17-784A6FEC8541}" dt="2021-03-31T10:59:16.224" v="10" actId="1076"/>
          <ac:cxnSpMkLst>
            <pc:docMk/>
            <pc:sldMk cId="3663291031" sldId="257"/>
            <ac:cxnSpMk id="41" creationId="{E7ACAE05-D6FB-4F84-8932-84B3EA9D27F9}"/>
          </ac:cxnSpMkLst>
        </pc:cxnChg>
      </pc:sldChg>
      <pc:sldChg chg="addSp delSp modSp mod">
        <pc:chgData name="Sanders Wang" userId="089d73b8-785c-4012-b931-81c632b6c9c7" providerId="ADAL" clId="{040EDAAC-E745-4071-9C17-784A6FEC8541}" dt="2021-03-31T18:52:30.872" v="3522" actId="1076"/>
        <pc:sldMkLst>
          <pc:docMk/>
          <pc:sldMk cId="1202846426" sldId="258"/>
        </pc:sldMkLst>
        <pc:spChg chg="mod">
          <ac:chgData name="Sanders Wang" userId="089d73b8-785c-4012-b931-81c632b6c9c7" providerId="ADAL" clId="{040EDAAC-E745-4071-9C17-784A6FEC8541}" dt="2021-03-31T13:36:43.455" v="1353" actId="14100"/>
          <ac:spMkLst>
            <pc:docMk/>
            <pc:sldMk cId="1202846426" sldId="258"/>
            <ac:spMk id="96" creationId="{0F3ADC82-A0AF-44DC-A16A-2478C169E9BC}"/>
          </ac:spMkLst>
        </pc:spChg>
        <pc:spChg chg="mod">
          <ac:chgData name="Sanders Wang" userId="089d73b8-785c-4012-b931-81c632b6c9c7" providerId="ADAL" clId="{040EDAAC-E745-4071-9C17-784A6FEC8541}" dt="2021-03-31T13:36:28.859" v="1351" actId="14100"/>
          <ac:spMkLst>
            <pc:docMk/>
            <pc:sldMk cId="1202846426" sldId="258"/>
            <ac:spMk id="103" creationId="{AD2F0D9B-76AF-4C1A-9D2D-1AD603E02B2E}"/>
          </ac:spMkLst>
        </pc:spChg>
        <pc:picChg chg="del">
          <ac:chgData name="Sanders Wang" userId="089d73b8-785c-4012-b931-81c632b6c9c7" providerId="ADAL" clId="{040EDAAC-E745-4071-9C17-784A6FEC8541}" dt="2021-03-31T18:51:49.999" v="3513" actId="478"/>
          <ac:picMkLst>
            <pc:docMk/>
            <pc:sldMk cId="1202846426" sldId="258"/>
            <ac:picMk id="72" creationId="{4E3CEE52-37D5-4A86-9EA8-685CC9F60F7F}"/>
          </ac:picMkLst>
        </pc:picChg>
        <pc:picChg chg="mod">
          <ac:chgData name="Sanders Wang" userId="089d73b8-785c-4012-b931-81c632b6c9c7" providerId="ADAL" clId="{040EDAAC-E745-4071-9C17-784A6FEC8541}" dt="2021-03-31T18:52:14.192" v="3518" actId="1076"/>
          <ac:picMkLst>
            <pc:docMk/>
            <pc:sldMk cId="1202846426" sldId="258"/>
            <ac:picMk id="73" creationId="{B02E42BB-F58F-4933-8D9F-9C0554B061E0}"/>
          </ac:picMkLst>
        </pc:picChg>
        <pc:picChg chg="add mod">
          <ac:chgData name="Sanders Wang" userId="089d73b8-785c-4012-b931-81c632b6c9c7" providerId="ADAL" clId="{040EDAAC-E745-4071-9C17-784A6FEC8541}" dt="2021-03-31T18:52:30.872" v="3522" actId="1076"/>
          <ac:picMkLst>
            <pc:docMk/>
            <pc:sldMk cId="1202846426" sldId="258"/>
            <ac:picMk id="113" creationId="{EB59D936-8E50-4EF4-A51B-BE9FF2416BC6}"/>
          </ac:picMkLst>
        </pc:picChg>
        <pc:cxnChg chg="mod">
          <ac:chgData name="Sanders Wang" userId="089d73b8-785c-4012-b931-81c632b6c9c7" providerId="ADAL" clId="{040EDAAC-E745-4071-9C17-784A6FEC8541}" dt="2021-03-31T18:52:30.872" v="3522" actId="1076"/>
          <ac:cxnSpMkLst>
            <pc:docMk/>
            <pc:sldMk cId="1202846426" sldId="258"/>
            <ac:cxnSpMk id="75" creationId="{CEE91C90-7114-4E14-BA6F-E87A75750D8B}"/>
          </ac:cxnSpMkLst>
        </pc:cxnChg>
        <pc:cxnChg chg="mod">
          <ac:chgData name="Sanders Wang" userId="089d73b8-785c-4012-b931-81c632b6c9c7" providerId="ADAL" clId="{040EDAAC-E745-4071-9C17-784A6FEC8541}" dt="2021-03-31T18:52:30.872" v="3522" actId="1076"/>
          <ac:cxnSpMkLst>
            <pc:docMk/>
            <pc:sldMk cId="1202846426" sldId="258"/>
            <ac:cxnSpMk id="76" creationId="{C9EE9128-171D-4A87-A2FD-55A7C615E1A0}"/>
          </ac:cxnSpMkLst>
        </pc:cxnChg>
        <pc:cxnChg chg="mod">
          <ac:chgData name="Sanders Wang" userId="089d73b8-785c-4012-b931-81c632b6c9c7" providerId="ADAL" clId="{040EDAAC-E745-4071-9C17-784A6FEC8541}" dt="2021-03-31T13:36:23.724" v="1350" actId="1076"/>
          <ac:cxnSpMkLst>
            <pc:docMk/>
            <pc:sldMk cId="1202846426" sldId="258"/>
            <ac:cxnSpMk id="100" creationId="{1C1BF850-F971-4346-984F-A2802317677E}"/>
          </ac:cxnSpMkLst>
        </pc:cxnChg>
        <pc:cxnChg chg="mod">
          <ac:chgData name="Sanders Wang" userId="089d73b8-785c-4012-b931-81c632b6c9c7" providerId="ADAL" clId="{040EDAAC-E745-4071-9C17-784A6FEC8541}" dt="2021-03-31T13:36:43.455" v="1353" actId="14100"/>
          <ac:cxnSpMkLst>
            <pc:docMk/>
            <pc:sldMk cId="1202846426" sldId="258"/>
            <ac:cxnSpMk id="115" creationId="{9B049884-BDE1-4196-BF9D-F86530BC5390}"/>
          </ac:cxnSpMkLst>
        </pc:cxnChg>
        <pc:cxnChg chg="mod">
          <ac:chgData name="Sanders Wang" userId="089d73b8-785c-4012-b931-81c632b6c9c7" providerId="ADAL" clId="{040EDAAC-E745-4071-9C17-784A6FEC8541}" dt="2021-03-31T13:36:28.859" v="1351" actId="14100"/>
          <ac:cxnSpMkLst>
            <pc:docMk/>
            <pc:sldMk cId="1202846426" sldId="258"/>
            <ac:cxnSpMk id="132" creationId="{8D3DED9B-6F5A-48D7-879F-2B49EF4A19CA}"/>
          </ac:cxnSpMkLst>
        </pc:cxnChg>
      </pc:sldChg>
      <pc:sldChg chg="addSp delSp modSp mod">
        <pc:chgData name="Sanders Wang" userId="089d73b8-785c-4012-b931-81c632b6c9c7" providerId="ADAL" clId="{040EDAAC-E745-4071-9C17-784A6FEC8541}" dt="2021-03-31T18:53:20.179" v="3530" actId="1076"/>
        <pc:sldMkLst>
          <pc:docMk/>
          <pc:sldMk cId="188205603" sldId="259"/>
        </pc:sldMkLst>
        <pc:spChg chg="mod">
          <ac:chgData name="Sanders Wang" userId="089d73b8-785c-4012-b931-81c632b6c9c7" providerId="ADAL" clId="{040EDAAC-E745-4071-9C17-784A6FEC8541}" dt="2021-03-31T18:53:10.550" v="3527" actId="1076"/>
          <ac:spMkLst>
            <pc:docMk/>
            <pc:sldMk cId="188205603" sldId="259"/>
            <ac:spMk id="139" creationId="{6EBC3684-1779-4B50-A0CC-3C32FA22577D}"/>
          </ac:spMkLst>
        </pc:spChg>
        <pc:spChg chg="mod">
          <ac:chgData name="Sanders Wang" userId="089d73b8-785c-4012-b931-81c632b6c9c7" providerId="ADAL" clId="{040EDAAC-E745-4071-9C17-784A6FEC8541}" dt="2021-03-31T18:53:10.550" v="3527" actId="1076"/>
          <ac:spMkLst>
            <pc:docMk/>
            <pc:sldMk cId="188205603" sldId="259"/>
            <ac:spMk id="140" creationId="{E35A1E75-214B-4404-860B-15ABD69458B8}"/>
          </ac:spMkLst>
        </pc:spChg>
        <pc:picChg chg="add mod">
          <ac:chgData name="Sanders Wang" userId="089d73b8-785c-4012-b931-81c632b6c9c7" providerId="ADAL" clId="{040EDAAC-E745-4071-9C17-784A6FEC8541}" dt="2021-03-31T13:34:05.669" v="1305" actId="1076"/>
          <ac:picMkLst>
            <pc:docMk/>
            <pc:sldMk cId="188205603" sldId="259"/>
            <ac:picMk id="80" creationId="{9FA8D5C9-81AE-4FD7-BC10-26F38175678B}"/>
          </ac:picMkLst>
        </pc:picChg>
        <pc:picChg chg="add mod">
          <ac:chgData name="Sanders Wang" userId="089d73b8-785c-4012-b931-81c632b6c9c7" providerId="ADAL" clId="{040EDAAC-E745-4071-9C17-784A6FEC8541}" dt="2021-03-31T18:50:02.800" v="3503" actId="1076"/>
          <ac:picMkLst>
            <pc:docMk/>
            <pc:sldMk cId="188205603" sldId="259"/>
            <ac:picMk id="81" creationId="{2EF68371-0045-44B0-B91A-B458B01CFA38}"/>
          </ac:picMkLst>
        </pc:picChg>
        <pc:picChg chg="add mod">
          <ac:chgData name="Sanders Wang" userId="089d73b8-785c-4012-b931-81c632b6c9c7" providerId="ADAL" clId="{040EDAAC-E745-4071-9C17-784A6FEC8541}" dt="2021-03-31T18:50:02.800" v="3503" actId="1076"/>
          <ac:picMkLst>
            <pc:docMk/>
            <pc:sldMk cId="188205603" sldId="259"/>
            <ac:picMk id="82" creationId="{5FBEF1BB-3BB2-4E53-B4F6-859AA0E8677F}"/>
          </ac:picMkLst>
        </pc:picChg>
        <pc:picChg chg="add mod">
          <ac:chgData name="Sanders Wang" userId="089d73b8-785c-4012-b931-81c632b6c9c7" providerId="ADAL" clId="{040EDAAC-E745-4071-9C17-784A6FEC8541}" dt="2021-03-31T18:53:20.179" v="3530" actId="1076"/>
          <ac:picMkLst>
            <pc:docMk/>
            <pc:sldMk cId="188205603" sldId="259"/>
            <ac:picMk id="84" creationId="{77429C5F-3AA0-46B7-BDD7-5D93F5B1615C}"/>
          </ac:picMkLst>
        </pc:picChg>
        <pc:picChg chg="mod">
          <ac:chgData name="Sanders Wang" userId="089d73b8-785c-4012-b931-81c632b6c9c7" providerId="ADAL" clId="{040EDAAC-E745-4071-9C17-784A6FEC8541}" dt="2021-03-31T18:53:10.550" v="3527" actId="1076"/>
          <ac:picMkLst>
            <pc:docMk/>
            <pc:sldMk cId="188205603" sldId="259"/>
            <ac:picMk id="121" creationId="{4179B7C1-0EA8-4BE4-A9CB-5EC459C720FD}"/>
          </ac:picMkLst>
        </pc:picChg>
        <pc:picChg chg="del">
          <ac:chgData name="Sanders Wang" userId="089d73b8-785c-4012-b931-81c632b6c9c7" providerId="ADAL" clId="{040EDAAC-E745-4071-9C17-784A6FEC8541}" dt="2021-03-31T18:49:58.861" v="3501" actId="478"/>
          <ac:picMkLst>
            <pc:docMk/>
            <pc:sldMk cId="188205603" sldId="259"/>
            <ac:picMk id="123" creationId="{B7236B17-412E-48B1-881A-3ED01C40DDB3}"/>
          </ac:picMkLst>
        </pc:picChg>
        <pc:picChg chg="del mod">
          <ac:chgData name="Sanders Wang" userId="089d73b8-785c-4012-b931-81c632b6c9c7" providerId="ADAL" clId="{040EDAAC-E745-4071-9C17-784A6FEC8541}" dt="2021-03-31T18:53:13.328" v="3528" actId="478"/>
          <ac:picMkLst>
            <pc:docMk/>
            <pc:sldMk cId="188205603" sldId="259"/>
            <ac:picMk id="154" creationId="{9D489BEE-D1C5-42A9-9BA4-E70F436E6AB2}"/>
          </ac:picMkLst>
        </pc:picChg>
      </pc:sldChg>
      <pc:sldChg chg="addSp delSp modSp mod">
        <pc:chgData name="Sanders Wang" userId="089d73b8-785c-4012-b931-81c632b6c9c7" providerId="ADAL" clId="{040EDAAC-E745-4071-9C17-784A6FEC8541}" dt="2021-03-31T18:53:52.986" v="3532" actId="1076"/>
        <pc:sldMkLst>
          <pc:docMk/>
          <pc:sldMk cId="2868640730" sldId="260"/>
        </pc:sldMkLst>
        <pc:picChg chg="add mod">
          <ac:chgData name="Sanders Wang" userId="089d73b8-785c-4012-b931-81c632b6c9c7" providerId="ADAL" clId="{040EDAAC-E745-4071-9C17-784A6FEC8541}" dt="2021-03-31T18:50:12.212" v="3506" actId="1076"/>
          <ac:picMkLst>
            <pc:docMk/>
            <pc:sldMk cId="2868640730" sldId="260"/>
            <ac:picMk id="67" creationId="{0C4B0546-06DD-4B48-B34F-1DC3BDF37058}"/>
          </ac:picMkLst>
        </pc:picChg>
        <pc:picChg chg="add mod">
          <ac:chgData name="Sanders Wang" userId="089d73b8-785c-4012-b931-81c632b6c9c7" providerId="ADAL" clId="{040EDAAC-E745-4071-9C17-784A6FEC8541}" dt="2021-03-31T18:50:12.212" v="3506" actId="1076"/>
          <ac:picMkLst>
            <pc:docMk/>
            <pc:sldMk cId="2868640730" sldId="260"/>
            <ac:picMk id="68" creationId="{5EF6F5D8-A6C1-4EBD-98F9-358BF5C6E6E0}"/>
          </ac:picMkLst>
        </pc:picChg>
        <pc:picChg chg="add mod">
          <ac:chgData name="Sanders Wang" userId="089d73b8-785c-4012-b931-81c632b6c9c7" providerId="ADAL" clId="{040EDAAC-E745-4071-9C17-784A6FEC8541}" dt="2021-03-31T18:53:52.986" v="3532" actId="1076"/>
          <ac:picMkLst>
            <pc:docMk/>
            <pc:sldMk cId="2868640730" sldId="260"/>
            <ac:picMk id="69" creationId="{911F6C9A-1318-4809-BB1A-B1AFF4C9CCC6}"/>
          </ac:picMkLst>
        </pc:picChg>
        <pc:picChg chg="del">
          <ac:chgData name="Sanders Wang" userId="089d73b8-785c-4012-b931-81c632b6c9c7" providerId="ADAL" clId="{040EDAAC-E745-4071-9C17-784A6FEC8541}" dt="2021-03-31T18:50:07.170" v="3504" actId="478"/>
          <ac:picMkLst>
            <pc:docMk/>
            <pc:sldMk cId="2868640730" sldId="260"/>
            <ac:picMk id="123" creationId="{B7236B17-412E-48B1-881A-3ED01C40DDB3}"/>
          </ac:picMkLst>
        </pc:picChg>
      </pc:sldChg>
      <pc:sldChg chg="addSp delSp modSp mod">
        <pc:chgData name="Sanders Wang" userId="089d73b8-785c-4012-b931-81c632b6c9c7" providerId="ADAL" clId="{040EDAAC-E745-4071-9C17-784A6FEC8541}" dt="2021-03-31T18:54:32.034" v="3539" actId="1076"/>
        <pc:sldMkLst>
          <pc:docMk/>
          <pc:sldMk cId="952745531" sldId="261"/>
        </pc:sldMkLst>
        <pc:spChg chg="mod">
          <ac:chgData name="Sanders Wang" userId="089d73b8-785c-4012-b931-81c632b6c9c7" providerId="ADAL" clId="{040EDAAC-E745-4071-9C17-784A6FEC8541}" dt="2021-03-31T18:54:05.104" v="3533" actId="1076"/>
          <ac:spMkLst>
            <pc:docMk/>
            <pc:sldMk cId="952745531" sldId="261"/>
            <ac:spMk id="112" creationId="{1EE4491B-6B74-4B50-8299-EB0E83567F2C}"/>
          </ac:spMkLst>
        </pc:spChg>
        <pc:spChg chg="mod">
          <ac:chgData name="Sanders Wang" userId="089d73b8-785c-4012-b931-81c632b6c9c7" providerId="ADAL" clId="{040EDAAC-E745-4071-9C17-784A6FEC8541}" dt="2021-03-31T18:54:05.104" v="3533" actId="1076"/>
          <ac:spMkLst>
            <pc:docMk/>
            <pc:sldMk cId="952745531" sldId="261"/>
            <ac:spMk id="115" creationId="{11B03873-2F7C-4BF6-AD85-9DB2BB47F940}"/>
          </ac:spMkLst>
        </pc:spChg>
        <pc:spChg chg="mod">
          <ac:chgData name="Sanders Wang" userId="089d73b8-785c-4012-b931-81c632b6c9c7" providerId="ADAL" clId="{040EDAAC-E745-4071-9C17-784A6FEC8541}" dt="2021-03-31T18:54:14.328" v="3534" actId="1076"/>
          <ac:spMkLst>
            <pc:docMk/>
            <pc:sldMk cId="952745531" sldId="261"/>
            <ac:spMk id="139" creationId="{6EBC3684-1779-4B50-A0CC-3C32FA22577D}"/>
          </ac:spMkLst>
        </pc:spChg>
        <pc:spChg chg="mod">
          <ac:chgData name="Sanders Wang" userId="089d73b8-785c-4012-b931-81c632b6c9c7" providerId="ADAL" clId="{040EDAAC-E745-4071-9C17-784A6FEC8541}" dt="2021-03-31T18:54:14.328" v="3534" actId="1076"/>
          <ac:spMkLst>
            <pc:docMk/>
            <pc:sldMk cId="952745531" sldId="261"/>
            <ac:spMk id="140" creationId="{E35A1E75-214B-4404-860B-15ABD69458B8}"/>
          </ac:spMkLst>
        </pc:spChg>
        <pc:picChg chg="mod">
          <ac:chgData name="Sanders Wang" userId="089d73b8-785c-4012-b931-81c632b6c9c7" providerId="ADAL" clId="{040EDAAC-E745-4071-9C17-784A6FEC8541}" dt="2021-03-31T18:54:05.104" v="3533" actId="1076"/>
          <ac:picMkLst>
            <pc:docMk/>
            <pc:sldMk cId="952745531" sldId="261"/>
            <ac:picMk id="12" creationId="{E547CEA8-58A0-41D7-A5A1-DB1E305E87CD}"/>
          </ac:picMkLst>
        </pc:picChg>
        <pc:picChg chg="add mod">
          <ac:chgData name="Sanders Wang" userId="089d73b8-785c-4012-b931-81c632b6c9c7" providerId="ADAL" clId="{040EDAAC-E745-4071-9C17-784A6FEC8541}" dt="2021-03-31T18:50:23.253" v="3509" actId="1076"/>
          <ac:picMkLst>
            <pc:docMk/>
            <pc:sldMk cId="952745531" sldId="261"/>
            <ac:picMk id="66" creationId="{B3C9DFC4-0F11-40CD-9DC5-A2206E788679}"/>
          </ac:picMkLst>
        </pc:picChg>
        <pc:picChg chg="add mod">
          <ac:chgData name="Sanders Wang" userId="089d73b8-785c-4012-b931-81c632b6c9c7" providerId="ADAL" clId="{040EDAAC-E745-4071-9C17-784A6FEC8541}" dt="2021-03-31T18:50:23.253" v="3509" actId="1076"/>
          <ac:picMkLst>
            <pc:docMk/>
            <pc:sldMk cId="952745531" sldId="261"/>
            <ac:picMk id="67" creationId="{BA6DDE59-C120-4332-A116-2DA650EE061F}"/>
          </ac:picMkLst>
        </pc:picChg>
        <pc:picChg chg="add mod">
          <ac:chgData name="Sanders Wang" userId="089d73b8-785c-4012-b931-81c632b6c9c7" providerId="ADAL" clId="{040EDAAC-E745-4071-9C17-784A6FEC8541}" dt="2021-03-31T18:54:32.034" v="3539" actId="1076"/>
          <ac:picMkLst>
            <pc:docMk/>
            <pc:sldMk cId="952745531" sldId="261"/>
            <ac:picMk id="68" creationId="{CB800D94-A41C-44E3-9854-13484F459E19}"/>
          </ac:picMkLst>
        </pc:picChg>
        <pc:picChg chg="mod">
          <ac:chgData name="Sanders Wang" userId="089d73b8-785c-4012-b931-81c632b6c9c7" providerId="ADAL" clId="{040EDAAC-E745-4071-9C17-784A6FEC8541}" dt="2021-03-31T18:54:05.104" v="3533" actId="1076"/>
          <ac:picMkLst>
            <pc:docMk/>
            <pc:sldMk cId="952745531" sldId="261"/>
            <ac:picMk id="104" creationId="{22F42AA1-D96B-4A72-94B2-8051F6DF1659}"/>
          </ac:picMkLst>
        </pc:picChg>
        <pc:picChg chg="del mod">
          <ac:chgData name="Sanders Wang" userId="089d73b8-785c-4012-b931-81c632b6c9c7" providerId="ADAL" clId="{040EDAAC-E745-4071-9C17-784A6FEC8541}" dt="2021-03-31T18:54:16.730" v="3535" actId="478"/>
          <ac:picMkLst>
            <pc:docMk/>
            <pc:sldMk cId="952745531" sldId="261"/>
            <ac:picMk id="121" creationId="{4179B7C1-0EA8-4BE4-A9CB-5EC459C720FD}"/>
          </ac:picMkLst>
        </pc:picChg>
        <pc:picChg chg="del">
          <ac:chgData name="Sanders Wang" userId="089d73b8-785c-4012-b931-81c632b6c9c7" providerId="ADAL" clId="{040EDAAC-E745-4071-9C17-784A6FEC8541}" dt="2021-03-31T18:50:17.911" v="3507" actId="478"/>
          <ac:picMkLst>
            <pc:docMk/>
            <pc:sldMk cId="952745531" sldId="261"/>
            <ac:picMk id="123" creationId="{B7236B17-412E-48B1-881A-3ED01C40DDB3}"/>
          </ac:picMkLst>
        </pc:picChg>
      </pc:sldChg>
      <pc:sldChg chg="addSp delSp modSp add mod">
        <pc:chgData name="Sanders Wang" userId="089d73b8-785c-4012-b931-81c632b6c9c7" providerId="ADAL" clId="{040EDAAC-E745-4071-9C17-784A6FEC8541}" dt="2021-03-31T15:08:16.449" v="2510" actId="14100"/>
        <pc:sldMkLst>
          <pc:docMk/>
          <pc:sldMk cId="2393877055" sldId="262"/>
        </pc:sldMkLst>
        <pc:spChg chg="add del">
          <ac:chgData name="Sanders Wang" userId="089d73b8-785c-4012-b931-81c632b6c9c7" providerId="ADAL" clId="{040EDAAC-E745-4071-9C17-784A6FEC8541}" dt="2021-03-31T15:06:28.716" v="2495" actId="478"/>
          <ac:spMkLst>
            <pc:docMk/>
            <pc:sldMk cId="2393877055" sldId="262"/>
            <ac:spMk id="10" creationId="{33CAAD55-F625-495E-9E7A-08B99C398F0A}"/>
          </ac:spMkLst>
        </pc:spChg>
        <pc:spChg chg="del">
          <ac:chgData name="Sanders Wang" userId="089d73b8-785c-4012-b931-81c632b6c9c7" providerId="ADAL" clId="{040EDAAC-E745-4071-9C17-784A6FEC8541}" dt="2021-03-31T11:02:36.941" v="30" actId="478"/>
          <ac:spMkLst>
            <pc:docMk/>
            <pc:sldMk cId="2393877055" sldId="262"/>
            <ac:spMk id="13" creationId="{BA0CD1A5-A66A-4AB2-A383-70DB92EEAF93}"/>
          </ac:spMkLst>
        </pc:spChg>
        <pc:spChg chg="del">
          <ac:chgData name="Sanders Wang" userId="089d73b8-785c-4012-b931-81c632b6c9c7" providerId="ADAL" clId="{040EDAAC-E745-4071-9C17-784A6FEC8541}" dt="2021-03-31T11:02:36.941" v="30" actId="478"/>
          <ac:spMkLst>
            <pc:docMk/>
            <pc:sldMk cId="2393877055" sldId="262"/>
            <ac:spMk id="14" creationId="{E7CC76D4-3DF6-4191-9FA0-8212B9C6F9C1}"/>
          </ac:spMkLst>
        </pc:spChg>
        <pc:spChg chg="del">
          <ac:chgData name="Sanders Wang" userId="089d73b8-785c-4012-b931-81c632b6c9c7" providerId="ADAL" clId="{040EDAAC-E745-4071-9C17-784A6FEC8541}" dt="2021-03-31T11:02:36.941" v="30" actId="478"/>
          <ac:spMkLst>
            <pc:docMk/>
            <pc:sldMk cId="2393877055" sldId="262"/>
            <ac:spMk id="15" creationId="{E2F7B04F-C9E8-439B-B694-68E4A353DD57}"/>
          </ac:spMkLst>
        </pc:spChg>
        <pc:spChg chg="add del mod">
          <ac:chgData name="Sanders Wang" userId="089d73b8-785c-4012-b931-81c632b6c9c7" providerId="ADAL" clId="{040EDAAC-E745-4071-9C17-784A6FEC8541}" dt="2021-03-31T15:06:36.198" v="2496" actId="478"/>
          <ac:spMkLst>
            <pc:docMk/>
            <pc:sldMk cId="2393877055" sldId="262"/>
            <ac:spMk id="16" creationId="{9CC85CF8-D4F6-4654-9FCB-D10EB2CF1CDE}"/>
          </ac:spMkLst>
        </pc:spChg>
        <pc:spChg chg="del">
          <ac:chgData name="Sanders Wang" userId="089d73b8-785c-4012-b931-81c632b6c9c7" providerId="ADAL" clId="{040EDAAC-E745-4071-9C17-784A6FEC8541}" dt="2021-03-31T11:02:36.941" v="30" actId="478"/>
          <ac:spMkLst>
            <pc:docMk/>
            <pc:sldMk cId="2393877055" sldId="262"/>
            <ac:spMk id="18" creationId="{F80B8121-3F63-4C06-AC6C-8E3DCC8946CC}"/>
          </ac:spMkLst>
        </pc:spChg>
        <pc:spChg chg="del">
          <ac:chgData name="Sanders Wang" userId="089d73b8-785c-4012-b931-81c632b6c9c7" providerId="ADAL" clId="{040EDAAC-E745-4071-9C17-784A6FEC8541}" dt="2021-03-31T11:02:36.941" v="30" actId="478"/>
          <ac:spMkLst>
            <pc:docMk/>
            <pc:sldMk cId="2393877055" sldId="262"/>
            <ac:spMk id="19" creationId="{F5DFA802-82DD-43E4-AA4C-3AB9A3A28011}"/>
          </ac:spMkLst>
        </pc:spChg>
        <pc:spChg chg="del">
          <ac:chgData name="Sanders Wang" userId="089d73b8-785c-4012-b931-81c632b6c9c7" providerId="ADAL" clId="{040EDAAC-E745-4071-9C17-784A6FEC8541}" dt="2021-03-31T11:02:36.941" v="30" actId="478"/>
          <ac:spMkLst>
            <pc:docMk/>
            <pc:sldMk cId="2393877055" sldId="262"/>
            <ac:spMk id="20" creationId="{90A73658-8769-4F72-BE10-9C801ED2C478}"/>
          </ac:spMkLst>
        </pc:spChg>
        <pc:spChg chg="del">
          <ac:chgData name="Sanders Wang" userId="089d73b8-785c-4012-b931-81c632b6c9c7" providerId="ADAL" clId="{040EDAAC-E745-4071-9C17-784A6FEC8541}" dt="2021-03-31T11:02:36.941" v="30" actId="478"/>
          <ac:spMkLst>
            <pc:docMk/>
            <pc:sldMk cId="2393877055" sldId="262"/>
            <ac:spMk id="23" creationId="{69514696-EB15-4BD2-90DA-8869EC4D5410}"/>
          </ac:spMkLst>
        </pc:spChg>
        <pc:spChg chg="del">
          <ac:chgData name="Sanders Wang" userId="089d73b8-785c-4012-b931-81c632b6c9c7" providerId="ADAL" clId="{040EDAAC-E745-4071-9C17-784A6FEC8541}" dt="2021-03-31T11:02:43.220" v="32" actId="478"/>
          <ac:spMkLst>
            <pc:docMk/>
            <pc:sldMk cId="2393877055" sldId="262"/>
            <ac:spMk id="40" creationId="{2195612E-9FC8-4795-AAF4-194954670333}"/>
          </ac:spMkLst>
        </pc:spChg>
        <pc:spChg chg="del">
          <ac:chgData name="Sanders Wang" userId="089d73b8-785c-4012-b931-81c632b6c9c7" providerId="ADAL" clId="{040EDAAC-E745-4071-9C17-784A6FEC8541}" dt="2021-03-31T11:02:36.941" v="30" actId="478"/>
          <ac:spMkLst>
            <pc:docMk/>
            <pc:sldMk cId="2393877055" sldId="262"/>
            <ac:spMk id="41" creationId="{C02AC4E8-71C7-4818-9E79-F58AE069469F}"/>
          </ac:spMkLst>
        </pc:spChg>
        <pc:spChg chg="del">
          <ac:chgData name="Sanders Wang" userId="089d73b8-785c-4012-b931-81c632b6c9c7" providerId="ADAL" clId="{040EDAAC-E745-4071-9C17-784A6FEC8541}" dt="2021-03-31T11:02:36.941" v="30" actId="478"/>
          <ac:spMkLst>
            <pc:docMk/>
            <pc:sldMk cId="2393877055" sldId="262"/>
            <ac:spMk id="42" creationId="{1D32F323-47F1-43A5-8458-E0BAE16C48F6}"/>
          </ac:spMkLst>
        </pc:spChg>
        <pc:spChg chg="add del mod">
          <ac:chgData name="Sanders Wang" userId="089d73b8-785c-4012-b931-81c632b6c9c7" providerId="ADAL" clId="{040EDAAC-E745-4071-9C17-784A6FEC8541}" dt="2021-03-31T15:06:36.198" v="2496" actId="478"/>
          <ac:spMkLst>
            <pc:docMk/>
            <pc:sldMk cId="2393877055" sldId="262"/>
            <ac:spMk id="44" creationId="{99524B11-50CB-4943-8DA2-90C1958565D1}"/>
          </ac:spMkLst>
        </pc:spChg>
        <pc:spChg chg="add mod">
          <ac:chgData name="Sanders Wang" userId="089d73b8-785c-4012-b931-81c632b6c9c7" providerId="ADAL" clId="{040EDAAC-E745-4071-9C17-784A6FEC8541}" dt="2021-03-31T15:07:03.713" v="2500" actId="1076"/>
          <ac:spMkLst>
            <pc:docMk/>
            <pc:sldMk cId="2393877055" sldId="262"/>
            <ac:spMk id="47" creationId="{80A619E2-4D54-4AF9-9F64-3F94E489F3B2}"/>
          </ac:spMkLst>
        </pc:spChg>
        <pc:spChg chg="del">
          <ac:chgData name="Sanders Wang" userId="089d73b8-785c-4012-b931-81c632b6c9c7" providerId="ADAL" clId="{040EDAAC-E745-4071-9C17-784A6FEC8541}" dt="2021-03-31T11:02:36.941" v="30" actId="478"/>
          <ac:spMkLst>
            <pc:docMk/>
            <pc:sldMk cId="2393877055" sldId="262"/>
            <ac:spMk id="49" creationId="{9D7CBC53-0F58-4095-BBB8-FC38F9BA18F6}"/>
          </ac:spMkLst>
        </pc:spChg>
        <pc:spChg chg="del">
          <ac:chgData name="Sanders Wang" userId="089d73b8-785c-4012-b931-81c632b6c9c7" providerId="ADAL" clId="{040EDAAC-E745-4071-9C17-784A6FEC8541}" dt="2021-03-31T11:02:36.941" v="30" actId="478"/>
          <ac:spMkLst>
            <pc:docMk/>
            <pc:sldMk cId="2393877055" sldId="262"/>
            <ac:spMk id="54" creationId="{93D58230-4B88-4E0F-845F-8EF9D8A7D0FF}"/>
          </ac:spMkLst>
        </pc:spChg>
        <pc:spChg chg="del">
          <ac:chgData name="Sanders Wang" userId="089d73b8-785c-4012-b931-81c632b6c9c7" providerId="ADAL" clId="{040EDAAC-E745-4071-9C17-784A6FEC8541}" dt="2021-03-31T11:02:36.941" v="30" actId="478"/>
          <ac:spMkLst>
            <pc:docMk/>
            <pc:sldMk cId="2393877055" sldId="262"/>
            <ac:spMk id="56" creationId="{3DF8D137-663B-4627-B54D-2EF505302DC8}"/>
          </ac:spMkLst>
        </pc:spChg>
        <pc:spChg chg="del">
          <ac:chgData name="Sanders Wang" userId="089d73b8-785c-4012-b931-81c632b6c9c7" providerId="ADAL" clId="{040EDAAC-E745-4071-9C17-784A6FEC8541}" dt="2021-03-31T11:02:36.941" v="30" actId="478"/>
          <ac:spMkLst>
            <pc:docMk/>
            <pc:sldMk cId="2393877055" sldId="262"/>
            <ac:spMk id="59" creationId="{EA866BB7-279B-4972-8038-D625BD388AC3}"/>
          </ac:spMkLst>
        </pc:spChg>
        <pc:spChg chg="del">
          <ac:chgData name="Sanders Wang" userId="089d73b8-785c-4012-b931-81c632b6c9c7" providerId="ADAL" clId="{040EDAAC-E745-4071-9C17-784A6FEC8541}" dt="2021-03-31T11:02:36.941" v="30" actId="478"/>
          <ac:spMkLst>
            <pc:docMk/>
            <pc:sldMk cId="2393877055" sldId="262"/>
            <ac:spMk id="60" creationId="{1A5DCF72-7B53-4B05-98B2-EED8961A45DB}"/>
          </ac:spMkLst>
        </pc:spChg>
        <pc:spChg chg="del">
          <ac:chgData name="Sanders Wang" userId="089d73b8-785c-4012-b931-81c632b6c9c7" providerId="ADAL" clId="{040EDAAC-E745-4071-9C17-784A6FEC8541}" dt="2021-03-31T11:02:36.941" v="30" actId="478"/>
          <ac:spMkLst>
            <pc:docMk/>
            <pc:sldMk cId="2393877055" sldId="262"/>
            <ac:spMk id="61" creationId="{524DC2CC-718D-4AE9-9EB8-3A5CCDFC5B55}"/>
          </ac:spMkLst>
        </pc:spChg>
        <pc:spChg chg="del">
          <ac:chgData name="Sanders Wang" userId="089d73b8-785c-4012-b931-81c632b6c9c7" providerId="ADAL" clId="{040EDAAC-E745-4071-9C17-784A6FEC8541}" dt="2021-03-31T11:02:36.941" v="30" actId="478"/>
          <ac:spMkLst>
            <pc:docMk/>
            <pc:sldMk cId="2393877055" sldId="262"/>
            <ac:spMk id="64" creationId="{A29F3165-C0FC-4786-8466-BAF3EE8B5E2E}"/>
          </ac:spMkLst>
        </pc:spChg>
        <pc:spChg chg="del">
          <ac:chgData name="Sanders Wang" userId="089d73b8-785c-4012-b931-81c632b6c9c7" providerId="ADAL" clId="{040EDAAC-E745-4071-9C17-784A6FEC8541}" dt="2021-03-31T11:02:36.941" v="30" actId="478"/>
          <ac:spMkLst>
            <pc:docMk/>
            <pc:sldMk cId="2393877055" sldId="262"/>
            <ac:spMk id="66" creationId="{72255499-814D-40CF-B6C6-14CFCF0FA47B}"/>
          </ac:spMkLst>
        </pc:spChg>
        <pc:spChg chg="del">
          <ac:chgData name="Sanders Wang" userId="089d73b8-785c-4012-b931-81c632b6c9c7" providerId="ADAL" clId="{040EDAAC-E745-4071-9C17-784A6FEC8541}" dt="2021-03-31T11:02:36.941" v="30" actId="478"/>
          <ac:spMkLst>
            <pc:docMk/>
            <pc:sldMk cId="2393877055" sldId="262"/>
            <ac:spMk id="67" creationId="{C486D69F-72AB-47B8-A8B3-6622FF0D24BA}"/>
          </ac:spMkLst>
        </pc:spChg>
        <pc:spChg chg="del">
          <ac:chgData name="Sanders Wang" userId="089d73b8-785c-4012-b931-81c632b6c9c7" providerId="ADAL" clId="{040EDAAC-E745-4071-9C17-784A6FEC8541}" dt="2021-03-31T11:02:36.941" v="30" actId="478"/>
          <ac:spMkLst>
            <pc:docMk/>
            <pc:sldMk cId="2393877055" sldId="262"/>
            <ac:spMk id="71" creationId="{FE5D6E10-5CDB-46C4-A733-64FB9DEC839C}"/>
          </ac:spMkLst>
        </pc:spChg>
        <pc:spChg chg="del">
          <ac:chgData name="Sanders Wang" userId="089d73b8-785c-4012-b931-81c632b6c9c7" providerId="ADAL" clId="{040EDAAC-E745-4071-9C17-784A6FEC8541}" dt="2021-03-31T11:02:36.941" v="30" actId="478"/>
          <ac:spMkLst>
            <pc:docMk/>
            <pc:sldMk cId="2393877055" sldId="262"/>
            <ac:spMk id="84" creationId="{2A2CC632-47A5-4308-863F-F0A57CD2AFA5}"/>
          </ac:spMkLst>
        </pc:spChg>
        <pc:spChg chg="del">
          <ac:chgData name="Sanders Wang" userId="089d73b8-785c-4012-b931-81c632b6c9c7" providerId="ADAL" clId="{040EDAAC-E745-4071-9C17-784A6FEC8541}" dt="2021-03-31T11:02:36.941" v="30" actId="478"/>
          <ac:spMkLst>
            <pc:docMk/>
            <pc:sldMk cId="2393877055" sldId="262"/>
            <ac:spMk id="88" creationId="{629A8A50-12ED-4DC3-82E5-D5B06D28A70B}"/>
          </ac:spMkLst>
        </pc:spChg>
        <pc:spChg chg="mod">
          <ac:chgData name="Sanders Wang" userId="089d73b8-785c-4012-b931-81c632b6c9c7" providerId="ADAL" clId="{040EDAAC-E745-4071-9C17-784A6FEC8541}" dt="2021-03-31T11:27:54.715" v="342" actId="20577"/>
          <ac:spMkLst>
            <pc:docMk/>
            <pc:sldMk cId="2393877055" sldId="262"/>
            <ac:spMk id="90" creationId="{23762D8D-EBDE-4244-8644-A573B7A089F1}"/>
          </ac:spMkLst>
        </pc:spChg>
        <pc:spChg chg="del">
          <ac:chgData name="Sanders Wang" userId="089d73b8-785c-4012-b931-81c632b6c9c7" providerId="ADAL" clId="{040EDAAC-E745-4071-9C17-784A6FEC8541}" dt="2021-03-31T11:02:41.296" v="31" actId="478"/>
          <ac:spMkLst>
            <pc:docMk/>
            <pc:sldMk cId="2393877055" sldId="262"/>
            <ac:spMk id="92" creationId="{A729D4D4-182F-4ACE-A8D6-794DFE65A785}"/>
          </ac:spMkLst>
        </pc:spChg>
        <pc:spChg chg="del">
          <ac:chgData name="Sanders Wang" userId="089d73b8-785c-4012-b931-81c632b6c9c7" providerId="ADAL" clId="{040EDAAC-E745-4071-9C17-784A6FEC8541}" dt="2021-03-31T11:02:36.941" v="30" actId="478"/>
          <ac:spMkLst>
            <pc:docMk/>
            <pc:sldMk cId="2393877055" sldId="262"/>
            <ac:spMk id="96" creationId="{0F3ADC82-A0AF-44DC-A16A-2478C169E9BC}"/>
          </ac:spMkLst>
        </pc:spChg>
        <pc:spChg chg="del">
          <ac:chgData name="Sanders Wang" userId="089d73b8-785c-4012-b931-81c632b6c9c7" providerId="ADAL" clId="{040EDAAC-E745-4071-9C17-784A6FEC8541}" dt="2021-03-31T11:02:36.941" v="30" actId="478"/>
          <ac:spMkLst>
            <pc:docMk/>
            <pc:sldMk cId="2393877055" sldId="262"/>
            <ac:spMk id="103" creationId="{AD2F0D9B-76AF-4C1A-9D2D-1AD603E02B2E}"/>
          </ac:spMkLst>
        </pc:spChg>
        <pc:spChg chg="del">
          <ac:chgData name="Sanders Wang" userId="089d73b8-785c-4012-b931-81c632b6c9c7" providerId="ADAL" clId="{040EDAAC-E745-4071-9C17-784A6FEC8541}" dt="2021-03-31T11:02:36.941" v="30" actId="478"/>
          <ac:spMkLst>
            <pc:docMk/>
            <pc:sldMk cId="2393877055" sldId="262"/>
            <ac:spMk id="104" creationId="{D9AD05BE-9651-4F53-9E3D-337905F7C85A}"/>
          </ac:spMkLst>
        </pc:spChg>
        <pc:spChg chg="del">
          <ac:chgData name="Sanders Wang" userId="089d73b8-785c-4012-b931-81c632b6c9c7" providerId="ADAL" clId="{040EDAAC-E745-4071-9C17-784A6FEC8541}" dt="2021-03-31T11:02:36.941" v="30" actId="478"/>
          <ac:spMkLst>
            <pc:docMk/>
            <pc:sldMk cId="2393877055" sldId="262"/>
            <ac:spMk id="107" creationId="{7F3DE87C-7DF7-4147-96B6-1A4A5A6D50B3}"/>
          </ac:spMkLst>
        </pc:spChg>
        <pc:spChg chg="del">
          <ac:chgData name="Sanders Wang" userId="089d73b8-785c-4012-b931-81c632b6c9c7" providerId="ADAL" clId="{040EDAAC-E745-4071-9C17-784A6FEC8541}" dt="2021-03-31T11:02:36.941" v="30" actId="478"/>
          <ac:spMkLst>
            <pc:docMk/>
            <pc:sldMk cId="2393877055" sldId="262"/>
            <ac:spMk id="108" creationId="{7C0F963F-AE97-4F6D-B807-E00D4491BD5D}"/>
          </ac:spMkLst>
        </pc:spChg>
        <pc:spChg chg="add mod">
          <ac:chgData name="Sanders Wang" userId="089d73b8-785c-4012-b931-81c632b6c9c7" providerId="ADAL" clId="{040EDAAC-E745-4071-9C17-784A6FEC8541}" dt="2021-03-31T15:07:40.652" v="2505" actId="1076"/>
          <ac:spMkLst>
            <pc:docMk/>
            <pc:sldMk cId="2393877055" sldId="262"/>
            <ac:spMk id="113" creationId="{1A32DD89-3678-437B-8C3B-885E6444864A}"/>
          </ac:spMkLst>
        </pc:spChg>
        <pc:spChg chg="add del mod">
          <ac:chgData name="Sanders Wang" userId="089d73b8-785c-4012-b931-81c632b6c9c7" providerId="ADAL" clId="{040EDAAC-E745-4071-9C17-784A6FEC8541}" dt="2021-03-31T15:06:45.908" v="2498" actId="478"/>
          <ac:spMkLst>
            <pc:docMk/>
            <pc:sldMk cId="2393877055" sldId="262"/>
            <ac:spMk id="116" creationId="{3355980B-A5CA-468B-BA58-A5A63CFC5BD6}"/>
          </ac:spMkLst>
        </pc:spChg>
        <pc:spChg chg="add del mod">
          <ac:chgData name="Sanders Wang" userId="089d73b8-785c-4012-b931-81c632b6c9c7" providerId="ADAL" clId="{040EDAAC-E745-4071-9C17-784A6FEC8541}" dt="2021-03-31T15:06:36.198" v="2496" actId="478"/>
          <ac:spMkLst>
            <pc:docMk/>
            <pc:sldMk cId="2393877055" sldId="262"/>
            <ac:spMk id="117" creationId="{FF6DA7D9-9CE5-442A-9927-2272AB37F21C}"/>
          </ac:spMkLst>
        </pc:spChg>
        <pc:spChg chg="add mod">
          <ac:chgData name="Sanders Wang" userId="089d73b8-785c-4012-b931-81c632b6c9c7" providerId="ADAL" clId="{040EDAAC-E745-4071-9C17-784A6FEC8541}" dt="2021-03-31T15:07:03.713" v="2500" actId="1076"/>
          <ac:spMkLst>
            <pc:docMk/>
            <pc:sldMk cId="2393877055" sldId="262"/>
            <ac:spMk id="118" creationId="{FA526174-F7B2-4253-9783-E82AD39E3415}"/>
          </ac:spMkLst>
        </pc:spChg>
        <pc:spChg chg="add mod">
          <ac:chgData name="Sanders Wang" userId="089d73b8-785c-4012-b931-81c632b6c9c7" providerId="ADAL" clId="{040EDAAC-E745-4071-9C17-784A6FEC8541}" dt="2021-03-31T15:07:03.713" v="2500" actId="1076"/>
          <ac:spMkLst>
            <pc:docMk/>
            <pc:sldMk cId="2393877055" sldId="262"/>
            <ac:spMk id="119" creationId="{923AE93C-21C0-4BF0-9BE4-9B698CE4444D}"/>
          </ac:spMkLst>
        </pc:spChg>
        <pc:spChg chg="add mod">
          <ac:chgData name="Sanders Wang" userId="089d73b8-785c-4012-b931-81c632b6c9c7" providerId="ADAL" clId="{040EDAAC-E745-4071-9C17-784A6FEC8541}" dt="2021-03-31T15:07:23.601" v="2502" actId="1076"/>
          <ac:spMkLst>
            <pc:docMk/>
            <pc:sldMk cId="2393877055" sldId="262"/>
            <ac:spMk id="120" creationId="{E320CF89-4F8B-4754-8E99-18C923789C33}"/>
          </ac:spMkLst>
        </pc:spChg>
        <pc:spChg chg="add mod">
          <ac:chgData name="Sanders Wang" userId="089d73b8-785c-4012-b931-81c632b6c9c7" providerId="ADAL" clId="{040EDAAC-E745-4071-9C17-784A6FEC8541}" dt="2021-03-31T15:07:03.713" v="2500" actId="1076"/>
          <ac:spMkLst>
            <pc:docMk/>
            <pc:sldMk cId="2393877055" sldId="262"/>
            <ac:spMk id="124" creationId="{5D5C653B-93DD-42A4-BE34-B4BA83B02890}"/>
          </ac:spMkLst>
        </pc:spChg>
        <pc:spChg chg="mod">
          <ac:chgData name="Sanders Wang" userId="089d73b8-785c-4012-b931-81c632b6c9c7" providerId="ADAL" clId="{040EDAAC-E745-4071-9C17-784A6FEC8541}" dt="2021-03-31T11:27:49.388" v="339" actId="20577"/>
          <ac:spMkLst>
            <pc:docMk/>
            <pc:sldMk cId="2393877055" sldId="262"/>
            <ac:spMk id="131" creationId="{0D75DB33-7E55-4046-8B78-2146272967CA}"/>
          </ac:spMkLst>
        </pc:spChg>
        <pc:spChg chg="add mod">
          <ac:chgData name="Sanders Wang" userId="089d73b8-785c-4012-b931-81c632b6c9c7" providerId="ADAL" clId="{040EDAAC-E745-4071-9C17-784A6FEC8541}" dt="2021-03-31T15:08:04.470" v="2507" actId="1076"/>
          <ac:spMkLst>
            <pc:docMk/>
            <pc:sldMk cId="2393877055" sldId="262"/>
            <ac:spMk id="135" creationId="{E89E9831-D33B-49D6-9B9D-DA3DB229633B}"/>
          </ac:spMkLst>
        </pc:spChg>
        <pc:spChg chg="add mod">
          <ac:chgData name="Sanders Wang" userId="089d73b8-785c-4012-b931-81c632b6c9c7" providerId="ADAL" clId="{040EDAAC-E745-4071-9C17-784A6FEC8541}" dt="2021-03-31T15:08:04.470" v="2507" actId="1076"/>
          <ac:spMkLst>
            <pc:docMk/>
            <pc:sldMk cId="2393877055" sldId="262"/>
            <ac:spMk id="137" creationId="{290878DC-D899-40B7-922B-3C773EDBABCF}"/>
          </ac:spMkLst>
        </pc:spChg>
        <pc:spChg chg="del">
          <ac:chgData name="Sanders Wang" userId="089d73b8-785c-4012-b931-81c632b6c9c7" providerId="ADAL" clId="{040EDAAC-E745-4071-9C17-784A6FEC8541}" dt="2021-03-31T11:02:36.941" v="30" actId="478"/>
          <ac:spMkLst>
            <pc:docMk/>
            <pc:sldMk cId="2393877055" sldId="262"/>
            <ac:spMk id="138" creationId="{7788E96C-FA60-4CE1-8251-78AF0FDE233E}"/>
          </ac:spMkLst>
        </pc:spChg>
        <pc:spChg chg="del">
          <ac:chgData name="Sanders Wang" userId="089d73b8-785c-4012-b931-81c632b6c9c7" providerId="ADAL" clId="{040EDAAC-E745-4071-9C17-784A6FEC8541}" dt="2021-03-31T11:02:36.941" v="30" actId="478"/>
          <ac:spMkLst>
            <pc:docMk/>
            <pc:sldMk cId="2393877055" sldId="262"/>
            <ac:spMk id="139" creationId="{6EBC3684-1779-4B50-A0CC-3C32FA22577D}"/>
          </ac:spMkLst>
        </pc:spChg>
        <pc:spChg chg="del">
          <ac:chgData name="Sanders Wang" userId="089d73b8-785c-4012-b931-81c632b6c9c7" providerId="ADAL" clId="{040EDAAC-E745-4071-9C17-784A6FEC8541}" dt="2021-03-31T11:02:36.941" v="30" actId="478"/>
          <ac:spMkLst>
            <pc:docMk/>
            <pc:sldMk cId="2393877055" sldId="262"/>
            <ac:spMk id="140" creationId="{E35A1E75-214B-4404-860B-15ABD69458B8}"/>
          </ac:spMkLst>
        </pc:spChg>
        <pc:spChg chg="del">
          <ac:chgData name="Sanders Wang" userId="089d73b8-785c-4012-b931-81c632b6c9c7" providerId="ADAL" clId="{040EDAAC-E745-4071-9C17-784A6FEC8541}" dt="2021-03-31T11:02:36.941" v="30" actId="478"/>
          <ac:spMkLst>
            <pc:docMk/>
            <pc:sldMk cId="2393877055" sldId="262"/>
            <ac:spMk id="141" creationId="{89548AA6-8882-4F6B-A877-D014DF3AE704}"/>
          </ac:spMkLst>
        </pc:spChg>
        <pc:spChg chg="add mod">
          <ac:chgData name="Sanders Wang" userId="089d73b8-785c-4012-b931-81c632b6c9c7" providerId="ADAL" clId="{040EDAAC-E745-4071-9C17-784A6FEC8541}" dt="2021-03-31T15:08:04.470" v="2507" actId="1076"/>
          <ac:spMkLst>
            <pc:docMk/>
            <pc:sldMk cId="2393877055" sldId="262"/>
            <ac:spMk id="143" creationId="{4117987B-A39A-4AC3-AE65-BF107CD2C73C}"/>
          </ac:spMkLst>
        </pc:spChg>
        <pc:spChg chg="add mod">
          <ac:chgData name="Sanders Wang" userId="089d73b8-785c-4012-b931-81c632b6c9c7" providerId="ADAL" clId="{040EDAAC-E745-4071-9C17-784A6FEC8541}" dt="2021-03-31T15:08:04.470" v="2507" actId="1076"/>
          <ac:spMkLst>
            <pc:docMk/>
            <pc:sldMk cId="2393877055" sldId="262"/>
            <ac:spMk id="145" creationId="{B32C09CF-5D10-4E9E-ABD7-AB939EFDD5CB}"/>
          </ac:spMkLst>
        </pc:spChg>
        <pc:grpChg chg="del">
          <ac:chgData name="Sanders Wang" userId="089d73b8-785c-4012-b931-81c632b6c9c7" providerId="ADAL" clId="{040EDAAC-E745-4071-9C17-784A6FEC8541}" dt="2021-03-31T11:02:36.941" v="30" actId="478"/>
          <ac:grpSpMkLst>
            <pc:docMk/>
            <pc:sldMk cId="2393877055" sldId="262"/>
            <ac:grpSpMk id="36" creationId="{263503B1-D98A-4070-BFCC-323E4344F374}"/>
          </ac:grpSpMkLst>
        </pc:grpChg>
        <pc:grpChg chg="del">
          <ac:chgData name="Sanders Wang" userId="089d73b8-785c-4012-b931-81c632b6c9c7" providerId="ADAL" clId="{040EDAAC-E745-4071-9C17-784A6FEC8541}" dt="2021-03-31T11:02:36.941" v="30" actId="478"/>
          <ac:grpSpMkLst>
            <pc:docMk/>
            <pc:sldMk cId="2393877055" sldId="262"/>
            <ac:grpSpMk id="43" creationId="{7E459F38-CEEE-4724-BB6B-2E8B102C5043}"/>
          </ac:grpSpMkLst>
        </pc:grpChg>
        <pc:picChg chg="del">
          <ac:chgData name="Sanders Wang" userId="089d73b8-785c-4012-b931-81c632b6c9c7" providerId="ADAL" clId="{040EDAAC-E745-4071-9C17-784A6FEC8541}" dt="2021-03-31T11:02:36.941" v="30" actId="478"/>
          <ac:picMkLst>
            <pc:docMk/>
            <pc:sldMk cId="2393877055" sldId="262"/>
            <ac:picMk id="8" creationId="{2A8059F9-B59B-4D85-81D0-8BE5F934002E}"/>
          </ac:picMkLst>
        </pc:picChg>
        <pc:picChg chg="add del mod">
          <ac:chgData name="Sanders Wang" userId="089d73b8-785c-4012-b931-81c632b6c9c7" providerId="ADAL" clId="{040EDAAC-E745-4071-9C17-784A6FEC8541}" dt="2021-03-31T15:06:45.908" v="2498" actId="478"/>
          <ac:picMkLst>
            <pc:docMk/>
            <pc:sldMk cId="2393877055" sldId="262"/>
            <ac:picMk id="21" creationId="{6BB402FD-F935-4C37-B19A-0AD693B757E3}"/>
          </ac:picMkLst>
        </pc:picChg>
        <pc:picChg chg="del">
          <ac:chgData name="Sanders Wang" userId="089d73b8-785c-4012-b931-81c632b6c9c7" providerId="ADAL" clId="{040EDAAC-E745-4071-9C17-784A6FEC8541}" dt="2021-03-31T11:02:36.941" v="30" actId="478"/>
          <ac:picMkLst>
            <pc:docMk/>
            <pc:sldMk cId="2393877055" sldId="262"/>
            <ac:picMk id="22" creationId="{57FC183C-3451-437E-AFD6-325BDF2CB257}"/>
          </ac:picMkLst>
        </pc:picChg>
        <pc:picChg chg="del">
          <ac:chgData name="Sanders Wang" userId="089d73b8-785c-4012-b931-81c632b6c9c7" providerId="ADAL" clId="{040EDAAC-E745-4071-9C17-784A6FEC8541}" dt="2021-03-31T11:02:36.941" v="30" actId="478"/>
          <ac:picMkLst>
            <pc:docMk/>
            <pc:sldMk cId="2393877055" sldId="262"/>
            <ac:picMk id="28" creationId="{A468C71A-CACF-4F39-8BC8-9DF2585697DB}"/>
          </ac:picMkLst>
        </pc:picChg>
        <pc:picChg chg="del">
          <ac:chgData name="Sanders Wang" userId="089d73b8-785c-4012-b931-81c632b6c9c7" providerId="ADAL" clId="{040EDAAC-E745-4071-9C17-784A6FEC8541}" dt="2021-03-31T11:02:41.296" v="31" actId="478"/>
          <ac:picMkLst>
            <pc:docMk/>
            <pc:sldMk cId="2393877055" sldId="262"/>
            <ac:picMk id="32" creationId="{BDCAA298-4648-4025-8361-D6E70E600C7E}"/>
          </ac:picMkLst>
        </pc:picChg>
        <pc:picChg chg="del">
          <ac:chgData name="Sanders Wang" userId="089d73b8-785c-4012-b931-81c632b6c9c7" providerId="ADAL" clId="{040EDAAC-E745-4071-9C17-784A6FEC8541}" dt="2021-03-31T11:02:36.941" v="30" actId="478"/>
          <ac:picMkLst>
            <pc:docMk/>
            <pc:sldMk cId="2393877055" sldId="262"/>
            <ac:picMk id="34" creationId="{A467C330-BA23-401D-8BC3-607A663CFDE3}"/>
          </ac:picMkLst>
        </pc:picChg>
        <pc:picChg chg="del">
          <ac:chgData name="Sanders Wang" userId="089d73b8-785c-4012-b931-81c632b6c9c7" providerId="ADAL" clId="{040EDAAC-E745-4071-9C17-784A6FEC8541}" dt="2021-03-31T11:02:36.941" v="30" actId="478"/>
          <ac:picMkLst>
            <pc:docMk/>
            <pc:sldMk cId="2393877055" sldId="262"/>
            <ac:picMk id="39" creationId="{045D313F-7209-4C86-93D3-EA355B767EDC}"/>
          </ac:picMkLst>
        </pc:picChg>
        <pc:picChg chg="del">
          <ac:chgData name="Sanders Wang" userId="089d73b8-785c-4012-b931-81c632b6c9c7" providerId="ADAL" clId="{040EDAAC-E745-4071-9C17-784A6FEC8541}" dt="2021-03-31T11:02:36.941" v="30" actId="478"/>
          <ac:picMkLst>
            <pc:docMk/>
            <pc:sldMk cId="2393877055" sldId="262"/>
            <ac:picMk id="45" creationId="{AC5A8BD8-5463-4AEF-96C9-3514D71BEE9C}"/>
          </ac:picMkLst>
        </pc:picChg>
        <pc:picChg chg="del">
          <ac:chgData name="Sanders Wang" userId="089d73b8-785c-4012-b931-81c632b6c9c7" providerId="ADAL" clId="{040EDAAC-E745-4071-9C17-784A6FEC8541}" dt="2021-03-31T11:02:36.941" v="30" actId="478"/>
          <ac:picMkLst>
            <pc:docMk/>
            <pc:sldMk cId="2393877055" sldId="262"/>
            <ac:picMk id="46" creationId="{6E227231-C679-40D4-948D-182F6CED4328}"/>
          </ac:picMkLst>
        </pc:picChg>
        <pc:picChg chg="del">
          <ac:chgData name="Sanders Wang" userId="089d73b8-785c-4012-b931-81c632b6c9c7" providerId="ADAL" clId="{040EDAAC-E745-4071-9C17-784A6FEC8541}" dt="2021-03-31T11:02:36.941" v="30" actId="478"/>
          <ac:picMkLst>
            <pc:docMk/>
            <pc:sldMk cId="2393877055" sldId="262"/>
            <ac:picMk id="48" creationId="{F27B78FB-3D71-40F5-B632-D16BCF6777D8}"/>
          </ac:picMkLst>
        </pc:picChg>
        <pc:picChg chg="del">
          <ac:chgData name="Sanders Wang" userId="089d73b8-785c-4012-b931-81c632b6c9c7" providerId="ADAL" clId="{040EDAAC-E745-4071-9C17-784A6FEC8541}" dt="2021-03-31T11:02:36.941" v="30" actId="478"/>
          <ac:picMkLst>
            <pc:docMk/>
            <pc:sldMk cId="2393877055" sldId="262"/>
            <ac:picMk id="63" creationId="{8F8DDA8B-E372-4804-B3B2-9FFA0F2ADD27}"/>
          </ac:picMkLst>
        </pc:picChg>
        <pc:picChg chg="del">
          <ac:chgData name="Sanders Wang" userId="089d73b8-785c-4012-b931-81c632b6c9c7" providerId="ADAL" clId="{040EDAAC-E745-4071-9C17-784A6FEC8541}" dt="2021-03-31T11:02:36.941" v="30" actId="478"/>
          <ac:picMkLst>
            <pc:docMk/>
            <pc:sldMk cId="2393877055" sldId="262"/>
            <ac:picMk id="65" creationId="{5EC253EB-7D49-443E-AB25-7EF50D132751}"/>
          </ac:picMkLst>
        </pc:picChg>
        <pc:picChg chg="del">
          <ac:chgData name="Sanders Wang" userId="089d73b8-785c-4012-b931-81c632b6c9c7" providerId="ADAL" clId="{040EDAAC-E745-4071-9C17-784A6FEC8541}" dt="2021-03-31T11:02:36.941" v="30" actId="478"/>
          <ac:picMkLst>
            <pc:docMk/>
            <pc:sldMk cId="2393877055" sldId="262"/>
            <ac:picMk id="69" creationId="{89A0027D-2251-40DE-BED8-E1A4953F2D49}"/>
          </ac:picMkLst>
        </pc:picChg>
        <pc:picChg chg="del">
          <ac:chgData name="Sanders Wang" userId="089d73b8-785c-4012-b931-81c632b6c9c7" providerId="ADAL" clId="{040EDAAC-E745-4071-9C17-784A6FEC8541}" dt="2021-03-31T11:02:36.941" v="30" actId="478"/>
          <ac:picMkLst>
            <pc:docMk/>
            <pc:sldMk cId="2393877055" sldId="262"/>
            <ac:picMk id="70" creationId="{5F9C0C34-822F-4A25-B4CA-F23E025BBC52}"/>
          </ac:picMkLst>
        </pc:picChg>
        <pc:picChg chg="del">
          <ac:chgData name="Sanders Wang" userId="089d73b8-785c-4012-b931-81c632b6c9c7" providerId="ADAL" clId="{040EDAAC-E745-4071-9C17-784A6FEC8541}" dt="2021-03-31T11:02:36.941" v="30" actId="478"/>
          <ac:picMkLst>
            <pc:docMk/>
            <pc:sldMk cId="2393877055" sldId="262"/>
            <ac:picMk id="72" creationId="{4E3CEE52-37D5-4A86-9EA8-685CC9F60F7F}"/>
          </ac:picMkLst>
        </pc:picChg>
        <pc:picChg chg="del">
          <ac:chgData name="Sanders Wang" userId="089d73b8-785c-4012-b931-81c632b6c9c7" providerId="ADAL" clId="{040EDAAC-E745-4071-9C17-784A6FEC8541}" dt="2021-03-31T11:02:36.941" v="30" actId="478"/>
          <ac:picMkLst>
            <pc:docMk/>
            <pc:sldMk cId="2393877055" sldId="262"/>
            <ac:picMk id="73" creationId="{B02E42BB-F58F-4933-8D9F-9C0554B061E0}"/>
          </ac:picMkLst>
        </pc:picChg>
        <pc:picChg chg="del">
          <ac:chgData name="Sanders Wang" userId="089d73b8-785c-4012-b931-81c632b6c9c7" providerId="ADAL" clId="{040EDAAC-E745-4071-9C17-784A6FEC8541}" dt="2021-03-31T11:02:36.941" v="30" actId="478"/>
          <ac:picMkLst>
            <pc:docMk/>
            <pc:sldMk cId="2393877055" sldId="262"/>
            <ac:picMk id="74" creationId="{60C96EF9-7DDB-4C40-ADDD-F96130C44013}"/>
          </ac:picMkLst>
        </pc:picChg>
        <pc:picChg chg="del">
          <ac:chgData name="Sanders Wang" userId="089d73b8-785c-4012-b931-81c632b6c9c7" providerId="ADAL" clId="{040EDAAC-E745-4071-9C17-784A6FEC8541}" dt="2021-03-31T11:02:36.941" v="30" actId="478"/>
          <ac:picMkLst>
            <pc:docMk/>
            <pc:sldMk cId="2393877055" sldId="262"/>
            <ac:picMk id="77" creationId="{D120BA69-DC6E-4E47-AD34-C44FC563A958}"/>
          </ac:picMkLst>
        </pc:picChg>
        <pc:picChg chg="del">
          <ac:chgData name="Sanders Wang" userId="089d73b8-785c-4012-b931-81c632b6c9c7" providerId="ADAL" clId="{040EDAAC-E745-4071-9C17-784A6FEC8541}" dt="2021-03-31T11:02:36.941" v="30" actId="478"/>
          <ac:picMkLst>
            <pc:docMk/>
            <pc:sldMk cId="2393877055" sldId="262"/>
            <ac:picMk id="82" creationId="{B6F45217-E5B6-4084-A1D2-258968826E98}"/>
          </ac:picMkLst>
        </pc:picChg>
        <pc:picChg chg="del">
          <ac:chgData name="Sanders Wang" userId="089d73b8-785c-4012-b931-81c632b6c9c7" providerId="ADAL" clId="{040EDAAC-E745-4071-9C17-784A6FEC8541}" dt="2021-03-31T11:02:36.941" v="30" actId="478"/>
          <ac:picMkLst>
            <pc:docMk/>
            <pc:sldMk cId="2393877055" sldId="262"/>
            <ac:picMk id="83" creationId="{75513874-6782-4A16-82CD-0171AE7B8BC6}"/>
          </ac:picMkLst>
        </pc:picChg>
        <pc:picChg chg="del">
          <ac:chgData name="Sanders Wang" userId="089d73b8-785c-4012-b931-81c632b6c9c7" providerId="ADAL" clId="{040EDAAC-E745-4071-9C17-784A6FEC8541}" dt="2021-03-31T11:02:36.941" v="30" actId="478"/>
          <ac:picMkLst>
            <pc:docMk/>
            <pc:sldMk cId="2393877055" sldId="262"/>
            <ac:picMk id="86" creationId="{FCC5C23E-B49A-49A0-90E6-E1E4E7ADA776}"/>
          </ac:picMkLst>
        </pc:picChg>
        <pc:picChg chg="del">
          <ac:chgData name="Sanders Wang" userId="089d73b8-785c-4012-b931-81c632b6c9c7" providerId="ADAL" clId="{040EDAAC-E745-4071-9C17-784A6FEC8541}" dt="2021-03-31T11:02:36.941" v="30" actId="478"/>
          <ac:picMkLst>
            <pc:docMk/>
            <pc:sldMk cId="2393877055" sldId="262"/>
            <ac:picMk id="94" creationId="{BFCE193E-94B0-47A1-AA35-5B7563167B54}"/>
          </ac:picMkLst>
        </pc:picChg>
        <pc:picChg chg="mod">
          <ac:chgData name="Sanders Wang" userId="089d73b8-785c-4012-b931-81c632b6c9c7" providerId="ADAL" clId="{040EDAAC-E745-4071-9C17-784A6FEC8541}" dt="2021-03-31T15:07:36.436" v="2504" actId="1076"/>
          <ac:picMkLst>
            <pc:docMk/>
            <pc:sldMk cId="2393877055" sldId="262"/>
            <ac:picMk id="111" creationId="{41B3AF7F-73AC-4984-963A-4A1B4241DB41}"/>
          </ac:picMkLst>
        </pc:picChg>
        <pc:picChg chg="del">
          <ac:chgData name="Sanders Wang" userId="089d73b8-785c-4012-b931-81c632b6c9c7" providerId="ADAL" clId="{040EDAAC-E745-4071-9C17-784A6FEC8541}" dt="2021-03-31T11:02:36.941" v="30" actId="478"/>
          <ac:picMkLst>
            <pc:docMk/>
            <pc:sldMk cId="2393877055" sldId="262"/>
            <ac:picMk id="121" creationId="{4179B7C1-0EA8-4BE4-A9CB-5EC459C720FD}"/>
          </ac:picMkLst>
        </pc:picChg>
        <pc:picChg chg="add mod">
          <ac:chgData name="Sanders Wang" userId="089d73b8-785c-4012-b931-81c632b6c9c7" providerId="ADAL" clId="{040EDAAC-E745-4071-9C17-784A6FEC8541}" dt="2021-03-31T15:08:04.470" v="2507" actId="1076"/>
          <ac:picMkLst>
            <pc:docMk/>
            <pc:sldMk cId="2393877055" sldId="262"/>
            <ac:picMk id="134" creationId="{8D9CF0AE-71DA-4EAC-82A3-2BB8EE221A0D}"/>
          </ac:picMkLst>
        </pc:picChg>
        <pc:picChg chg="add mod">
          <ac:chgData name="Sanders Wang" userId="089d73b8-785c-4012-b931-81c632b6c9c7" providerId="ADAL" clId="{040EDAAC-E745-4071-9C17-784A6FEC8541}" dt="2021-03-31T15:08:04.470" v="2507" actId="1076"/>
          <ac:picMkLst>
            <pc:docMk/>
            <pc:sldMk cId="2393877055" sldId="262"/>
            <ac:picMk id="136" creationId="{B56BE254-7CD4-41AD-990A-99A5E03866F0}"/>
          </ac:picMkLst>
        </pc:picChg>
        <pc:picChg chg="add mod">
          <ac:chgData name="Sanders Wang" userId="089d73b8-785c-4012-b931-81c632b6c9c7" providerId="ADAL" clId="{040EDAAC-E745-4071-9C17-784A6FEC8541}" dt="2021-03-31T15:08:04.470" v="2507" actId="1076"/>
          <ac:picMkLst>
            <pc:docMk/>
            <pc:sldMk cId="2393877055" sldId="262"/>
            <ac:picMk id="142" creationId="{770E9BA8-5E8D-4C49-ABE8-ABCAE5B2C485}"/>
          </ac:picMkLst>
        </pc:picChg>
        <pc:picChg chg="add mod">
          <ac:chgData name="Sanders Wang" userId="089d73b8-785c-4012-b931-81c632b6c9c7" providerId="ADAL" clId="{040EDAAC-E745-4071-9C17-784A6FEC8541}" dt="2021-03-31T15:08:04.470" v="2507" actId="1076"/>
          <ac:picMkLst>
            <pc:docMk/>
            <pc:sldMk cId="2393877055" sldId="262"/>
            <ac:picMk id="144" creationId="{8EAE0F89-4BED-4DA7-A826-61612F99509A}"/>
          </ac:picMkLst>
        </pc:picChg>
        <pc:picChg chg="add del mod">
          <ac:chgData name="Sanders Wang" userId="089d73b8-785c-4012-b931-81c632b6c9c7" providerId="ADAL" clId="{040EDAAC-E745-4071-9C17-784A6FEC8541}" dt="2021-03-31T15:06:36.198" v="2496" actId="478"/>
          <ac:picMkLst>
            <pc:docMk/>
            <pc:sldMk cId="2393877055" sldId="262"/>
            <ac:picMk id="1026" creationId="{838B8A1C-7C19-4F2A-B24A-3D19E9256225}"/>
          </ac:picMkLst>
        </pc:picChg>
        <pc:picChg chg="add del mod">
          <ac:chgData name="Sanders Wang" userId="089d73b8-785c-4012-b931-81c632b6c9c7" providerId="ADAL" clId="{040EDAAC-E745-4071-9C17-784A6FEC8541}" dt="2021-03-31T15:06:40.547" v="2497" actId="478"/>
          <ac:picMkLst>
            <pc:docMk/>
            <pc:sldMk cId="2393877055" sldId="262"/>
            <ac:picMk id="1028" creationId="{73CB038A-0665-4A9C-8AF8-AE5B12F03A47}"/>
          </ac:picMkLst>
        </pc:picChg>
        <pc:picChg chg="add del mod">
          <ac:chgData name="Sanders Wang" userId="089d73b8-785c-4012-b931-81c632b6c9c7" providerId="ADAL" clId="{040EDAAC-E745-4071-9C17-784A6FEC8541}" dt="2021-03-31T15:06:40.547" v="2497" actId="478"/>
          <ac:picMkLst>
            <pc:docMk/>
            <pc:sldMk cId="2393877055" sldId="262"/>
            <ac:picMk id="1030" creationId="{111C3B90-5999-4782-AF30-79A2D6859C68}"/>
          </ac:picMkLst>
        </pc:picChg>
        <pc:picChg chg="add mod">
          <ac:chgData name="Sanders Wang" userId="089d73b8-785c-4012-b931-81c632b6c9c7" providerId="ADAL" clId="{040EDAAC-E745-4071-9C17-784A6FEC8541}" dt="2021-03-31T15:07:03.713" v="2500" actId="1076"/>
          <ac:picMkLst>
            <pc:docMk/>
            <pc:sldMk cId="2393877055" sldId="262"/>
            <ac:picMk id="1032" creationId="{47CB20AA-BA5A-497A-B52A-D8890B79F58B}"/>
          </ac:picMkLst>
        </pc:picChg>
        <pc:picChg chg="add mod">
          <ac:chgData name="Sanders Wang" userId="089d73b8-785c-4012-b931-81c632b6c9c7" providerId="ADAL" clId="{040EDAAC-E745-4071-9C17-784A6FEC8541}" dt="2021-03-31T15:07:03.713" v="2500" actId="1076"/>
          <ac:picMkLst>
            <pc:docMk/>
            <pc:sldMk cId="2393877055" sldId="262"/>
            <ac:picMk id="1034" creationId="{2E6F1D49-DE9F-428A-B910-4E035F0EDAAD}"/>
          </ac:picMkLst>
        </pc:picChg>
        <pc:picChg chg="add mod">
          <ac:chgData name="Sanders Wang" userId="089d73b8-785c-4012-b931-81c632b6c9c7" providerId="ADAL" clId="{040EDAAC-E745-4071-9C17-784A6FEC8541}" dt="2021-03-31T15:07:03.713" v="2500" actId="1076"/>
          <ac:picMkLst>
            <pc:docMk/>
            <pc:sldMk cId="2393877055" sldId="262"/>
            <ac:picMk id="1036" creationId="{EB774666-F69D-4BEA-8916-0C64734670EC}"/>
          </ac:picMkLst>
        </pc:picChg>
        <pc:picChg chg="add del">
          <ac:chgData name="Sanders Wang" userId="089d73b8-785c-4012-b931-81c632b6c9c7" providerId="ADAL" clId="{040EDAAC-E745-4071-9C17-784A6FEC8541}" dt="2021-03-31T11:34:04.103" v="385"/>
          <ac:picMkLst>
            <pc:docMk/>
            <pc:sldMk cId="2393877055" sldId="262"/>
            <ac:picMk id="1038" creationId="{EF4E6C1C-8A90-4349-8B77-88E7C4894D6B}"/>
          </ac:picMkLst>
        </pc:picChg>
        <pc:cxnChg chg="del">
          <ac:chgData name="Sanders Wang" userId="089d73b8-785c-4012-b931-81c632b6c9c7" providerId="ADAL" clId="{040EDAAC-E745-4071-9C17-784A6FEC8541}" dt="2021-03-31T11:02:36.941" v="30" actId="478"/>
          <ac:cxnSpMkLst>
            <pc:docMk/>
            <pc:sldMk cId="2393877055" sldId="262"/>
            <ac:cxnSpMk id="50" creationId="{9601D18C-A902-4AA7-B2BF-810AA63E6511}"/>
          </ac:cxnSpMkLst>
        </pc:cxnChg>
        <pc:cxnChg chg="del">
          <ac:chgData name="Sanders Wang" userId="089d73b8-785c-4012-b931-81c632b6c9c7" providerId="ADAL" clId="{040EDAAC-E745-4071-9C17-784A6FEC8541}" dt="2021-03-31T11:02:36.941" v="30" actId="478"/>
          <ac:cxnSpMkLst>
            <pc:docMk/>
            <pc:sldMk cId="2393877055" sldId="262"/>
            <ac:cxnSpMk id="53" creationId="{DE2DFD30-7C3A-4404-A88E-173CDD3464B9}"/>
          </ac:cxnSpMkLst>
        </pc:cxnChg>
        <pc:cxnChg chg="del">
          <ac:chgData name="Sanders Wang" userId="089d73b8-785c-4012-b931-81c632b6c9c7" providerId="ADAL" clId="{040EDAAC-E745-4071-9C17-784A6FEC8541}" dt="2021-03-31T11:02:36.941" v="30" actId="478"/>
          <ac:cxnSpMkLst>
            <pc:docMk/>
            <pc:sldMk cId="2393877055" sldId="262"/>
            <ac:cxnSpMk id="55" creationId="{B41037C6-B906-427C-8043-6C30CF39D619}"/>
          </ac:cxnSpMkLst>
        </pc:cxnChg>
        <pc:cxnChg chg="del">
          <ac:chgData name="Sanders Wang" userId="089d73b8-785c-4012-b931-81c632b6c9c7" providerId="ADAL" clId="{040EDAAC-E745-4071-9C17-784A6FEC8541}" dt="2021-03-31T11:02:36.941" v="30" actId="478"/>
          <ac:cxnSpMkLst>
            <pc:docMk/>
            <pc:sldMk cId="2393877055" sldId="262"/>
            <ac:cxnSpMk id="57" creationId="{5DC18291-7211-44FE-B258-4ABEC80AA0F0}"/>
          </ac:cxnSpMkLst>
        </pc:cxnChg>
        <pc:cxnChg chg="del">
          <ac:chgData name="Sanders Wang" userId="089d73b8-785c-4012-b931-81c632b6c9c7" providerId="ADAL" clId="{040EDAAC-E745-4071-9C17-784A6FEC8541}" dt="2021-03-31T11:02:36.941" v="30" actId="478"/>
          <ac:cxnSpMkLst>
            <pc:docMk/>
            <pc:sldMk cId="2393877055" sldId="262"/>
            <ac:cxnSpMk id="58" creationId="{8E50CD46-E1DF-4A15-B1E7-83BDA4D5FD5E}"/>
          </ac:cxnSpMkLst>
        </pc:cxnChg>
        <pc:cxnChg chg="del mod">
          <ac:chgData name="Sanders Wang" userId="089d73b8-785c-4012-b931-81c632b6c9c7" providerId="ADAL" clId="{040EDAAC-E745-4071-9C17-784A6FEC8541}" dt="2021-03-31T11:02:36.941" v="30" actId="478"/>
          <ac:cxnSpMkLst>
            <pc:docMk/>
            <pc:sldMk cId="2393877055" sldId="262"/>
            <ac:cxnSpMk id="75" creationId="{CEE91C90-7114-4E14-BA6F-E87A75750D8B}"/>
          </ac:cxnSpMkLst>
        </pc:cxnChg>
        <pc:cxnChg chg="del mod">
          <ac:chgData name="Sanders Wang" userId="089d73b8-785c-4012-b931-81c632b6c9c7" providerId="ADAL" clId="{040EDAAC-E745-4071-9C17-784A6FEC8541}" dt="2021-03-31T11:02:36.941" v="30" actId="478"/>
          <ac:cxnSpMkLst>
            <pc:docMk/>
            <pc:sldMk cId="2393877055" sldId="262"/>
            <ac:cxnSpMk id="76" creationId="{C9EE9128-171D-4A87-A2FD-55A7C615E1A0}"/>
          </ac:cxnSpMkLst>
        </pc:cxnChg>
        <pc:cxnChg chg="del mod">
          <ac:chgData name="Sanders Wang" userId="089d73b8-785c-4012-b931-81c632b6c9c7" providerId="ADAL" clId="{040EDAAC-E745-4071-9C17-784A6FEC8541}" dt="2021-03-31T11:02:36.941" v="30" actId="478"/>
          <ac:cxnSpMkLst>
            <pc:docMk/>
            <pc:sldMk cId="2393877055" sldId="262"/>
            <ac:cxnSpMk id="79" creationId="{DD82A52A-124A-47F7-B015-F35C1AAE42A1}"/>
          </ac:cxnSpMkLst>
        </pc:cxnChg>
        <pc:cxnChg chg="del mod">
          <ac:chgData name="Sanders Wang" userId="089d73b8-785c-4012-b931-81c632b6c9c7" providerId="ADAL" clId="{040EDAAC-E745-4071-9C17-784A6FEC8541}" dt="2021-03-31T11:02:36.941" v="30" actId="478"/>
          <ac:cxnSpMkLst>
            <pc:docMk/>
            <pc:sldMk cId="2393877055" sldId="262"/>
            <ac:cxnSpMk id="85" creationId="{F6CDA63D-0456-43FF-8BF4-BB3E003B49F7}"/>
          </ac:cxnSpMkLst>
        </pc:cxnChg>
        <pc:cxnChg chg="del">
          <ac:chgData name="Sanders Wang" userId="089d73b8-785c-4012-b931-81c632b6c9c7" providerId="ADAL" clId="{040EDAAC-E745-4071-9C17-784A6FEC8541}" dt="2021-03-31T11:02:36.941" v="30" actId="478"/>
          <ac:cxnSpMkLst>
            <pc:docMk/>
            <pc:sldMk cId="2393877055" sldId="262"/>
            <ac:cxnSpMk id="100" creationId="{1C1BF850-F971-4346-984F-A2802317677E}"/>
          </ac:cxnSpMkLst>
        </pc:cxnChg>
        <pc:cxnChg chg="del mod">
          <ac:chgData name="Sanders Wang" userId="089d73b8-785c-4012-b931-81c632b6c9c7" providerId="ADAL" clId="{040EDAAC-E745-4071-9C17-784A6FEC8541}" dt="2021-03-31T11:02:36.941" v="30" actId="478"/>
          <ac:cxnSpMkLst>
            <pc:docMk/>
            <pc:sldMk cId="2393877055" sldId="262"/>
            <ac:cxnSpMk id="110" creationId="{9E02ECF9-AAC0-4412-8022-2AA272D4AD58}"/>
          </ac:cxnSpMkLst>
        </pc:cxnChg>
        <pc:cxnChg chg="del mod">
          <ac:chgData name="Sanders Wang" userId="089d73b8-785c-4012-b931-81c632b6c9c7" providerId="ADAL" clId="{040EDAAC-E745-4071-9C17-784A6FEC8541}" dt="2021-03-31T11:02:36.941" v="30" actId="478"/>
          <ac:cxnSpMkLst>
            <pc:docMk/>
            <pc:sldMk cId="2393877055" sldId="262"/>
            <ac:cxnSpMk id="112" creationId="{79E4949C-ECA3-4A08-8E88-9AEFC8A7F863}"/>
          </ac:cxnSpMkLst>
        </pc:cxnChg>
        <pc:cxnChg chg="add del mod">
          <ac:chgData name="Sanders Wang" userId="089d73b8-785c-4012-b931-81c632b6c9c7" providerId="ADAL" clId="{040EDAAC-E745-4071-9C17-784A6FEC8541}" dt="2021-03-31T15:06:48.033" v="2499" actId="478"/>
          <ac:cxnSpMkLst>
            <pc:docMk/>
            <pc:sldMk cId="2393877055" sldId="262"/>
            <ac:cxnSpMk id="114" creationId="{5B85C430-02DE-4D56-AABA-42976866671B}"/>
          </ac:cxnSpMkLst>
        </pc:cxnChg>
        <pc:cxnChg chg="del mod">
          <ac:chgData name="Sanders Wang" userId="089d73b8-785c-4012-b931-81c632b6c9c7" providerId="ADAL" clId="{040EDAAC-E745-4071-9C17-784A6FEC8541}" dt="2021-03-31T11:02:36.941" v="30" actId="478"/>
          <ac:cxnSpMkLst>
            <pc:docMk/>
            <pc:sldMk cId="2393877055" sldId="262"/>
            <ac:cxnSpMk id="115" creationId="{9B049884-BDE1-4196-BF9D-F86530BC5390}"/>
          </ac:cxnSpMkLst>
        </pc:cxnChg>
        <pc:cxnChg chg="add mod">
          <ac:chgData name="Sanders Wang" userId="089d73b8-785c-4012-b931-81c632b6c9c7" providerId="ADAL" clId="{040EDAAC-E745-4071-9C17-784A6FEC8541}" dt="2021-03-31T15:07:23.601" v="2502" actId="1076"/>
          <ac:cxnSpMkLst>
            <pc:docMk/>
            <pc:sldMk cId="2393877055" sldId="262"/>
            <ac:cxnSpMk id="122" creationId="{83ACC143-5DFD-43F2-B546-91109720776A}"/>
          </ac:cxnSpMkLst>
        </pc:cxnChg>
        <pc:cxnChg chg="del mod">
          <ac:chgData name="Sanders Wang" userId="089d73b8-785c-4012-b931-81c632b6c9c7" providerId="ADAL" clId="{040EDAAC-E745-4071-9C17-784A6FEC8541}" dt="2021-03-31T11:02:36.941" v="30" actId="478"/>
          <ac:cxnSpMkLst>
            <pc:docMk/>
            <pc:sldMk cId="2393877055" sldId="262"/>
            <ac:cxnSpMk id="126" creationId="{AED86C59-1F6C-461A-84A1-B732B4532285}"/>
          </ac:cxnSpMkLst>
        </pc:cxnChg>
        <pc:cxnChg chg="add mod">
          <ac:chgData name="Sanders Wang" userId="089d73b8-785c-4012-b931-81c632b6c9c7" providerId="ADAL" clId="{040EDAAC-E745-4071-9C17-784A6FEC8541}" dt="2021-03-31T15:07:06.898" v="2501" actId="1076"/>
          <ac:cxnSpMkLst>
            <pc:docMk/>
            <pc:sldMk cId="2393877055" sldId="262"/>
            <ac:cxnSpMk id="127" creationId="{59CFA49E-8650-4C22-9F9A-C6B25D1E5063}"/>
          </ac:cxnSpMkLst>
        </pc:cxnChg>
        <pc:cxnChg chg="del mod">
          <ac:chgData name="Sanders Wang" userId="089d73b8-785c-4012-b931-81c632b6c9c7" providerId="ADAL" clId="{040EDAAC-E745-4071-9C17-784A6FEC8541}" dt="2021-03-31T11:02:36.941" v="30" actId="478"/>
          <ac:cxnSpMkLst>
            <pc:docMk/>
            <pc:sldMk cId="2393877055" sldId="262"/>
            <ac:cxnSpMk id="129" creationId="{B365BA29-CD7D-44AD-AD4B-5FD7E534FE3F}"/>
          </ac:cxnSpMkLst>
        </pc:cxnChg>
        <pc:cxnChg chg="del mod">
          <ac:chgData name="Sanders Wang" userId="089d73b8-785c-4012-b931-81c632b6c9c7" providerId="ADAL" clId="{040EDAAC-E745-4071-9C17-784A6FEC8541}" dt="2021-03-31T11:02:36.941" v="30" actId="478"/>
          <ac:cxnSpMkLst>
            <pc:docMk/>
            <pc:sldMk cId="2393877055" sldId="262"/>
            <ac:cxnSpMk id="132" creationId="{8D3DED9B-6F5A-48D7-879F-2B49EF4A19CA}"/>
          </ac:cxnSpMkLst>
        </pc:cxnChg>
        <pc:cxnChg chg="del mod">
          <ac:chgData name="Sanders Wang" userId="089d73b8-785c-4012-b931-81c632b6c9c7" providerId="ADAL" clId="{040EDAAC-E745-4071-9C17-784A6FEC8541}" dt="2021-03-31T11:02:36.941" v="30" actId="478"/>
          <ac:cxnSpMkLst>
            <pc:docMk/>
            <pc:sldMk cId="2393877055" sldId="262"/>
            <ac:cxnSpMk id="133" creationId="{C5A539A8-E7A8-4BDF-BDC5-BD5F1E5179EE}"/>
          </ac:cxnSpMkLst>
        </pc:cxnChg>
        <pc:cxnChg chg="add mod">
          <ac:chgData name="Sanders Wang" userId="089d73b8-785c-4012-b931-81c632b6c9c7" providerId="ADAL" clId="{040EDAAC-E745-4071-9C17-784A6FEC8541}" dt="2021-03-31T15:08:16.449" v="2510" actId="14100"/>
          <ac:cxnSpMkLst>
            <pc:docMk/>
            <pc:sldMk cId="2393877055" sldId="262"/>
            <ac:cxnSpMk id="146" creationId="{6C4E562F-4B9F-4D93-9CF0-C5E6D97921DF}"/>
          </ac:cxnSpMkLst>
        </pc:cxnChg>
      </pc:sldChg>
      <pc:sldChg chg="addSp delSp modSp add mod">
        <pc:chgData name="Sanders Wang" userId="089d73b8-785c-4012-b931-81c632b6c9c7" providerId="ADAL" clId="{040EDAAC-E745-4071-9C17-784A6FEC8541}" dt="2021-03-31T12:14:56.063" v="771" actId="1076"/>
        <pc:sldMkLst>
          <pc:docMk/>
          <pc:sldMk cId="711057160" sldId="263"/>
        </pc:sldMkLst>
        <pc:spChg chg="del">
          <ac:chgData name="Sanders Wang" userId="089d73b8-785c-4012-b931-81c632b6c9c7" providerId="ADAL" clId="{040EDAAC-E745-4071-9C17-784A6FEC8541}" dt="2021-03-31T11:38:06.694" v="435" actId="478"/>
          <ac:spMkLst>
            <pc:docMk/>
            <pc:sldMk cId="711057160" sldId="263"/>
            <ac:spMk id="2" creationId="{008B7A6D-4955-4C26-9F0A-EB0645CC1B47}"/>
          </ac:spMkLst>
        </pc:spChg>
        <pc:spChg chg="del">
          <ac:chgData name="Sanders Wang" userId="089d73b8-785c-4012-b931-81c632b6c9c7" providerId="ADAL" clId="{040EDAAC-E745-4071-9C17-784A6FEC8541}" dt="2021-03-31T11:38:06.694" v="435" actId="478"/>
          <ac:spMkLst>
            <pc:docMk/>
            <pc:sldMk cId="711057160" sldId="263"/>
            <ac:spMk id="4" creationId="{6510007D-B7BA-4D1A-B148-36A2FE69931E}"/>
          </ac:spMkLst>
        </pc:spChg>
        <pc:spChg chg="del">
          <ac:chgData name="Sanders Wang" userId="089d73b8-785c-4012-b931-81c632b6c9c7" providerId="ADAL" clId="{040EDAAC-E745-4071-9C17-784A6FEC8541}" dt="2021-03-31T11:38:10.548" v="436" actId="478"/>
          <ac:spMkLst>
            <pc:docMk/>
            <pc:sldMk cId="711057160" sldId="263"/>
            <ac:spMk id="5" creationId="{1AF6F55E-3FAE-43A5-8848-43F8E69401C3}"/>
          </ac:spMkLst>
        </pc:spChg>
        <pc:spChg chg="del">
          <ac:chgData name="Sanders Wang" userId="089d73b8-785c-4012-b931-81c632b6c9c7" providerId="ADAL" clId="{040EDAAC-E745-4071-9C17-784A6FEC8541}" dt="2021-03-31T11:38:14.200" v="437" actId="478"/>
          <ac:spMkLst>
            <pc:docMk/>
            <pc:sldMk cId="711057160" sldId="263"/>
            <ac:spMk id="7" creationId="{BED776B9-82FF-4977-8C7D-7F4E1D49966E}"/>
          </ac:spMkLst>
        </pc:spChg>
        <pc:spChg chg="del mod">
          <ac:chgData name="Sanders Wang" userId="089d73b8-785c-4012-b931-81c632b6c9c7" providerId="ADAL" clId="{040EDAAC-E745-4071-9C17-784A6FEC8541}" dt="2021-03-31T11:40:18.368" v="546" actId="478"/>
          <ac:spMkLst>
            <pc:docMk/>
            <pc:sldMk cId="711057160" sldId="263"/>
            <ac:spMk id="10" creationId="{33CAAD55-F625-495E-9E7A-08B99C398F0A}"/>
          </ac:spMkLst>
        </pc:spChg>
        <pc:spChg chg="del">
          <ac:chgData name="Sanders Wang" userId="089d73b8-785c-4012-b931-81c632b6c9c7" providerId="ADAL" clId="{040EDAAC-E745-4071-9C17-784A6FEC8541}" dt="2021-03-31T11:38:51.481" v="443" actId="478"/>
          <ac:spMkLst>
            <pc:docMk/>
            <pc:sldMk cId="711057160" sldId="263"/>
            <ac:spMk id="13" creationId="{BA0CD1A5-A66A-4AB2-A383-70DB92EEAF93}"/>
          </ac:spMkLst>
        </pc:spChg>
        <pc:spChg chg="del mod">
          <ac:chgData name="Sanders Wang" userId="089d73b8-785c-4012-b931-81c632b6c9c7" providerId="ADAL" clId="{040EDAAC-E745-4071-9C17-784A6FEC8541}" dt="2021-03-31T11:51:01.858" v="611" actId="478"/>
          <ac:spMkLst>
            <pc:docMk/>
            <pc:sldMk cId="711057160" sldId="263"/>
            <ac:spMk id="14" creationId="{E7CC76D4-3DF6-4191-9FA0-8212B9C6F9C1}"/>
          </ac:spMkLst>
        </pc:spChg>
        <pc:spChg chg="del">
          <ac:chgData name="Sanders Wang" userId="089d73b8-785c-4012-b931-81c632b6c9c7" providerId="ADAL" clId="{040EDAAC-E745-4071-9C17-784A6FEC8541}" dt="2021-03-31T11:38:28.978" v="439" actId="478"/>
          <ac:spMkLst>
            <pc:docMk/>
            <pc:sldMk cId="711057160" sldId="263"/>
            <ac:spMk id="15" creationId="{E2F7B04F-C9E8-439B-B694-68E4A353DD57}"/>
          </ac:spMkLst>
        </pc:spChg>
        <pc:spChg chg="add del mod">
          <ac:chgData name="Sanders Wang" userId="089d73b8-785c-4012-b931-81c632b6c9c7" providerId="ADAL" clId="{040EDAAC-E745-4071-9C17-784A6FEC8541}" dt="2021-03-31T11:44:13.248" v="548"/>
          <ac:spMkLst>
            <pc:docMk/>
            <pc:sldMk cId="711057160" sldId="263"/>
            <ac:spMk id="17" creationId="{5D81CF8B-2C7A-432B-A30A-4FCAF2A68726}"/>
          </ac:spMkLst>
        </pc:spChg>
        <pc:spChg chg="del">
          <ac:chgData name="Sanders Wang" userId="089d73b8-785c-4012-b931-81c632b6c9c7" providerId="ADAL" clId="{040EDAAC-E745-4071-9C17-784A6FEC8541}" dt="2021-03-31T11:38:28.978" v="439" actId="478"/>
          <ac:spMkLst>
            <pc:docMk/>
            <pc:sldMk cId="711057160" sldId="263"/>
            <ac:spMk id="18" creationId="{F80B8121-3F63-4C06-AC6C-8E3DCC8946CC}"/>
          </ac:spMkLst>
        </pc:spChg>
        <pc:spChg chg="del">
          <ac:chgData name="Sanders Wang" userId="089d73b8-785c-4012-b931-81c632b6c9c7" providerId="ADAL" clId="{040EDAAC-E745-4071-9C17-784A6FEC8541}" dt="2021-03-31T11:38:28.978" v="439" actId="478"/>
          <ac:spMkLst>
            <pc:docMk/>
            <pc:sldMk cId="711057160" sldId="263"/>
            <ac:spMk id="19" creationId="{F5DFA802-82DD-43E4-AA4C-3AB9A3A28011}"/>
          </ac:spMkLst>
        </pc:spChg>
        <pc:spChg chg="del">
          <ac:chgData name="Sanders Wang" userId="089d73b8-785c-4012-b931-81c632b6c9c7" providerId="ADAL" clId="{040EDAAC-E745-4071-9C17-784A6FEC8541}" dt="2021-03-31T11:38:28.978" v="439" actId="478"/>
          <ac:spMkLst>
            <pc:docMk/>
            <pc:sldMk cId="711057160" sldId="263"/>
            <ac:spMk id="20" creationId="{90A73658-8769-4F72-BE10-9C801ED2C478}"/>
          </ac:spMkLst>
        </pc:spChg>
        <pc:spChg chg="add mod">
          <ac:chgData name="Sanders Wang" userId="089d73b8-785c-4012-b931-81c632b6c9c7" providerId="ADAL" clId="{040EDAAC-E745-4071-9C17-784A6FEC8541}" dt="2021-03-31T11:51:07.983" v="622" actId="1037"/>
          <ac:spMkLst>
            <pc:docMk/>
            <pc:sldMk cId="711057160" sldId="263"/>
            <ac:spMk id="21" creationId="{8092109B-1991-4820-B0A2-AA4830F7EEAB}"/>
          </ac:spMkLst>
        </pc:spChg>
        <pc:spChg chg="del">
          <ac:chgData name="Sanders Wang" userId="089d73b8-785c-4012-b931-81c632b6c9c7" providerId="ADAL" clId="{040EDAAC-E745-4071-9C17-784A6FEC8541}" dt="2021-03-31T11:38:39.644" v="441" actId="478"/>
          <ac:spMkLst>
            <pc:docMk/>
            <pc:sldMk cId="711057160" sldId="263"/>
            <ac:spMk id="23" creationId="{69514696-EB15-4BD2-90DA-8869EC4D5410}"/>
          </ac:spMkLst>
        </pc:spChg>
        <pc:spChg chg="add mod">
          <ac:chgData name="Sanders Wang" userId="089d73b8-785c-4012-b931-81c632b6c9c7" providerId="ADAL" clId="{040EDAAC-E745-4071-9C17-784A6FEC8541}" dt="2021-03-31T11:51:12.995" v="623" actId="1076"/>
          <ac:spMkLst>
            <pc:docMk/>
            <pc:sldMk cId="711057160" sldId="263"/>
            <ac:spMk id="24" creationId="{E303A941-03D9-4C9E-AACF-7DE9B875F3C1}"/>
          </ac:spMkLst>
        </pc:spChg>
        <pc:spChg chg="add mod">
          <ac:chgData name="Sanders Wang" userId="089d73b8-785c-4012-b931-81c632b6c9c7" providerId="ADAL" clId="{040EDAAC-E745-4071-9C17-784A6FEC8541}" dt="2021-03-31T11:52:03.391" v="630" actId="113"/>
          <ac:spMkLst>
            <pc:docMk/>
            <pc:sldMk cId="711057160" sldId="263"/>
            <ac:spMk id="25" creationId="{EBAC5970-04E1-4D55-B059-39A7B60A6DBD}"/>
          </ac:spMkLst>
        </pc:spChg>
        <pc:spChg chg="add del mod">
          <ac:chgData name="Sanders Wang" userId="089d73b8-785c-4012-b931-81c632b6c9c7" providerId="ADAL" clId="{040EDAAC-E745-4071-9C17-784A6FEC8541}" dt="2021-03-31T11:56:38.795" v="632"/>
          <ac:spMkLst>
            <pc:docMk/>
            <pc:sldMk cId="711057160" sldId="263"/>
            <ac:spMk id="26" creationId="{E1A7D9FA-ED62-44C6-8CB5-182038A52C0A}"/>
          </ac:spMkLst>
        </pc:spChg>
        <pc:spChg chg="add mod">
          <ac:chgData name="Sanders Wang" userId="089d73b8-785c-4012-b931-81c632b6c9c7" providerId="ADAL" clId="{040EDAAC-E745-4071-9C17-784A6FEC8541}" dt="2021-03-31T12:09:18.732" v="742" actId="20577"/>
          <ac:spMkLst>
            <pc:docMk/>
            <pc:sldMk cId="711057160" sldId="263"/>
            <ac:spMk id="27" creationId="{61FF91B0-2301-41A1-B815-CF87D1798853}"/>
          </ac:spMkLst>
        </pc:spChg>
        <pc:spChg chg="add mod">
          <ac:chgData name="Sanders Wang" userId="089d73b8-785c-4012-b931-81c632b6c9c7" providerId="ADAL" clId="{040EDAAC-E745-4071-9C17-784A6FEC8541}" dt="2021-03-31T12:13:40.454" v="758" actId="1076"/>
          <ac:spMkLst>
            <pc:docMk/>
            <pc:sldMk cId="711057160" sldId="263"/>
            <ac:spMk id="33" creationId="{633B8B98-1E89-4E9C-B84C-2B12F1BD76C2}"/>
          </ac:spMkLst>
        </pc:spChg>
        <pc:spChg chg="mod">
          <ac:chgData name="Sanders Wang" userId="089d73b8-785c-4012-b931-81c632b6c9c7" providerId="ADAL" clId="{040EDAAC-E745-4071-9C17-784A6FEC8541}" dt="2021-03-31T11:40:09.482" v="545" actId="1038"/>
          <ac:spMkLst>
            <pc:docMk/>
            <pc:sldMk cId="711057160" sldId="263"/>
            <ac:spMk id="40" creationId="{2195612E-9FC8-4795-AAF4-194954670333}"/>
          </ac:spMkLst>
        </pc:spChg>
        <pc:spChg chg="mod">
          <ac:chgData name="Sanders Wang" userId="089d73b8-785c-4012-b931-81c632b6c9c7" providerId="ADAL" clId="{040EDAAC-E745-4071-9C17-784A6FEC8541}" dt="2021-03-31T11:40:09.482" v="545" actId="1038"/>
          <ac:spMkLst>
            <pc:docMk/>
            <pc:sldMk cId="711057160" sldId="263"/>
            <ac:spMk id="41" creationId="{C02AC4E8-71C7-4818-9E79-F58AE069469F}"/>
          </ac:spMkLst>
        </pc:spChg>
        <pc:spChg chg="del">
          <ac:chgData name="Sanders Wang" userId="089d73b8-785c-4012-b931-81c632b6c9c7" providerId="ADAL" clId="{040EDAAC-E745-4071-9C17-784A6FEC8541}" dt="2021-03-31T11:38:34.811" v="440" actId="478"/>
          <ac:spMkLst>
            <pc:docMk/>
            <pc:sldMk cId="711057160" sldId="263"/>
            <ac:spMk id="42" creationId="{1D32F323-47F1-43A5-8458-E0BAE16C48F6}"/>
          </ac:spMkLst>
        </pc:spChg>
        <pc:spChg chg="del">
          <ac:chgData name="Sanders Wang" userId="089d73b8-785c-4012-b931-81c632b6c9c7" providerId="ADAL" clId="{040EDAAC-E745-4071-9C17-784A6FEC8541}" dt="2021-03-31T11:38:34.811" v="440" actId="478"/>
          <ac:spMkLst>
            <pc:docMk/>
            <pc:sldMk cId="711057160" sldId="263"/>
            <ac:spMk id="49" creationId="{9D7CBC53-0F58-4095-BBB8-FC38F9BA18F6}"/>
          </ac:spMkLst>
        </pc:spChg>
        <pc:spChg chg="del">
          <ac:chgData name="Sanders Wang" userId="089d73b8-785c-4012-b931-81c632b6c9c7" providerId="ADAL" clId="{040EDAAC-E745-4071-9C17-784A6FEC8541}" dt="2021-03-31T11:38:39.644" v="441" actId="478"/>
          <ac:spMkLst>
            <pc:docMk/>
            <pc:sldMk cId="711057160" sldId="263"/>
            <ac:spMk id="54" creationId="{93D58230-4B88-4E0F-845F-8EF9D8A7D0FF}"/>
          </ac:spMkLst>
        </pc:spChg>
        <pc:spChg chg="del">
          <ac:chgData name="Sanders Wang" userId="089d73b8-785c-4012-b931-81c632b6c9c7" providerId="ADAL" clId="{040EDAAC-E745-4071-9C17-784A6FEC8541}" dt="2021-03-31T11:38:28.978" v="439" actId="478"/>
          <ac:spMkLst>
            <pc:docMk/>
            <pc:sldMk cId="711057160" sldId="263"/>
            <ac:spMk id="56" creationId="{3DF8D137-663B-4627-B54D-2EF505302DC8}"/>
          </ac:spMkLst>
        </pc:spChg>
        <pc:spChg chg="del">
          <ac:chgData name="Sanders Wang" userId="089d73b8-785c-4012-b931-81c632b6c9c7" providerId="ADAL" clId="{040EDAAC-E745-4071-9C17-784A6FEC8541}" dt="2021-03-31T11:38:28.978" v="439" actId="478"/>
          <ac:spMkLst>
            <pc:docMk/>
            <pc:sldMk cId="711057160" sldId="263"/>
            <ac:spMk id="59" creationId="{EA866BB7-279B-4972-8038-D625BD388AC3}"/>
          </ac:spMkLst>
        </pc:spChg>
        <pc:spChg chg="del">
          <ac:chgData name="Sanders Wang" userId="089d73b8-785c-4012-b931-81c632b6c9c7" providerId="ADAL" clId="{040EDAAC-E745-4071-9C17-784A6FEC8541}" dt="2021-03-31T11:38:28.978" v="439" actId="478"/>
          <ac:spMkLst>
            <pc:docMk/>
            <pc:sldMk cId="711057160" sldId="263"/>
            <ac:spMk id="60" creationId="{1A5DCF72-7B53-4B05-98B2-EED8961A45DB}"/>
          </ac:spMkLst>
        </pc:spChg>
        <pc:spChg chg="del">
          <ac:chgData name="Sanders Wang" userId="089d73b8-785c-4012-b931-81c632b6c9c7" providerId="ADAL" clId="{040EDAAC-E745-4071-9C17-784A6FEC8541}" dt="2021-03-31T11:38:28.978" v="439" actId="478"/>
          <ac:spMkLst>
            <pc:docMk/>
            <pc:sldMk cId="711057160" sldId="263"/>
            <ac:spMk id="61" creationId="{524DC2CC-718D-4AE9-9EB8-3A5CCDFC5B55}"/>
          </ac:spMkLst>
        </pc:spChg>
        <pc:spChg chg="del">
          <ac:chgData name="Sanders Wang" userId="089d73b8-785c-4012-b931-81c632b6c9c7" providerId="ADAL" clId="{040EDAAC-E745-4071-9C17-784A6FEC8541}" dt="2021-03-31T11:38:28.978" v="439" actId="478"/>
          <ac:spMkLst>
            <pc:docMk/>
            <pc:sldMk cId="711057160" sldId="263"/>
            <ac:spMk id="64" creationId="{A29F3165-C0FC-4786-8466-BAF3EE8B5E2E}"/>
          </ac:spMkLst>
        </pc:spChg>
        <pc:spChg chg="del">
          <ac:chgData name="Sanders Wang" userId="089d73b8-785c-4012-b931-81c632b6c9c7" providerId="ADAL" clId="{040EDAAC-E745-4071-9C17-784A6FEC8541}" dt="2021-03-31T11:38:28.978" v="439" actId="478"/>
          <ac:spMkLst>
            <pc:docMk/>
            <pc:sldMk cId="711057160" sldId="263"/>
            <ac:spMk id="66" creationId="{72255499-814D-40CF-B6C6-14CFCF0FA47B}"/>
          </ac:spMkLst>
        </pc:spChg>
        <pc:spChg chg="del">
          <ac:chgData name="Sanders Wang" userId="089d73b8-785c-4012-b931-81c632b6c9c7" providerId="ADAL" clId="{040EDAAC-E745-4071-9C17-784A6FEC8541}" dt="2021-03-31T11:38:28.978" v="439" actId="478"/>
          <ac:spMkLst>
            <pc:docMk/>
            <pc:sldMk cId="711057160" sldId="263"/>
            <ac:spMk id="67" creationId="{C486D69F-72AB-47B8-A8B3-6622FF0D24BA}"/>
          </ac:spMkLst>
        </pc:spChg>
        <pc:spChg chg="del">
          <ac:chgData name="Sanders Wang" userId="089d73b8-785c-4012-b931-81c632b6c9c7" providerId="ADAL" clId="{040EDAAC-E745-4071-9C17-784A6FEC8541}" dt="2021-03-31T11:38:28.978" v="439" actId="478"/>
          <ac:spMkLst>
            <pc:docMk/>
            <pc:sldMk cId="711057160" sldId="263"/>
            <ac:spMk id="71" creationId="{FE5D6E10-5CDB-46C4-A733-64FB9DEC839C}"/>
          </ac:spMkLst>
        </pc:spChg>
        <pc:spChg chg="del">
          <ac:chgData name="Sanders Wang" userId="089d73b8-785c-4012-b931-81c632b6c9c7" providerId="ADAL" clId="{040EDAAC-E745-4071-9C17-784A6FEC8541}" dt="2021-03-31T11:38:28.978" v="439" actId="478"/>
          <ac:spMkLst>
            <pc:docMk/>
            <pc:sldMk cId="711057160" sldId="263"/>
            <ac:spMk id="84" creationId="{2A2CC632-47A5-4308-863F-F0A57CD2AFA5}"/>
          </ac:spMkLst>
        </pc:spChg>
        <pc:spChg chg="del">
          <ac:chgData name="Sanders Wang" userId="089d73b8-785c-4012-b931-81c632b6c9c7" providerId="ADAL" clId="{040EDAAC-E745-4071-9C17-784A6FEC8541}" dt="2021-03-31T11:38:28.978" v="439" actId="478"/>
          <ac:spMkLst>
            <pc:docMk/>
            <pc:sldMk cId="711057160" sldId="263"/>
            <ac:spMk id="88" creationId="{629A8A50-12ED-4DC3-82E5-D5B06D28A70B}"/>
          </ac:spMkLst>
        </pc:spChg>
        <pc:spChg chg="del">
          <ac:chgData name="Sanders Wang" userId="089d73b8-785c-4012-b931-81c632b6c9c7" providerId="ADAL" clId="{040EDAAC-E745-4071-9C17-784A6FEC8541}" dt="2021-03-31T11:38:06.694" v="435" actId="478"/>
          <ac:spMkLst>
            <pc:docMk/>
            <pc:sldMk cId="711057160" sldId="263"/>
            <ac:spMk id="90" creationId="{23762D8D-EBDE-4244-8644-A573B7A089F1}"/>
          </ac:spMkLst>
        </pc:spChg>
        <pc:spChg chg="mod">
          <ac:chgData name="Sanders Wang" userId="089d73b8-785c-4012-b931-81c632b6c9c7" providerId="ADAL" clId="{040EDAAC-E745-4071-9C17-784A6FEC8541}" dt="2021-03-31T11:40:09.482" v="545" actId="1038"/>
          <ac:spMkLst>
            <pc:docMk/>
            <pc:sldMk cId="711057160" sldId="263"/>
            <ac:spMk id="92" creationId="{A729D4D4-182F-4ACE-A8D6-794DFE65A785}"/>
          </ac:spMkLst>
        </pc:spChg>
        <pc:spChg chg="del">
          <ac:chgData name="Sanders Wang" userId="089d73b8-785c-4012-b931-81c632b6c9c7" providerId="ADAL" clId="{040EDAAC-E745-4071-9C17-784A6FEC8541}" dt="2021-03-31T11:38:39.644" v="441" actId="478"/>
          <ac:spMkLst>
            <pc:docMk/>
            <pc:sldMk cId="711057160" sldId="263"/>
            <ac:spMk id="96" creationId="{0F3ADC82-A0AF-44DC-A16A-2478C169E9BC}"/>
          </ac:spMkLst>
        </pc:spChg>
        <pc:spChg chg="del">
          <ac:chgData name="Sanders Wang" userId="089d73b8-785c-4012-b931-81c632b6c9c7" providerId="ADAL" clId="{040EDAAC-E745-4071-9C17-784A6FEC8541}" dt="2021-03-31T11:38:28.978" v="439" actId="478"/>
          <ac:spMkLst>
            <pc:docMk/>
            <pc:sldMk cId="711057160" sldId="263"/>
            <ac:spMk id="103" creationId="{AD2F0D9B-76AF-4C1A-9D2D-1AD603E02B2E}"/>
          </ac:spMkLst>
        </pc:spChg>
        <pc:spChg chg="del">
          <ac:chgData name="Sanders Wang" userId="089d73b8-785c-4012-b931-81c632b6c9c7" providerId="ADAL" clId="{040EDAAC-E745-4071-9C17-784A6FEC8541}" dt="2021-03-31T11:38:28.978" v="439" actId="478"/>
          <ac:spMkLst>
            <pc:docMk/>
            <pc:sldMk cId="711057160" sldId="263"/>
            <ac:spMk id="104" creationId="{D9AD05BE-9651-4F53-9E3D-337905F7C85A}"/>
          </ac:spMkLst>
        </pc:spChg>
        <pc:spChg chg="del">
          <ac:chgData name="Sanders Wang" userId="089d73b8-785c-4012-b931-81c632b6c9c7" providerId="ADAL" clId="{040EDAAC-E745-4071-9C17-784A6FEC8541}" dt="2021-03-31T11:38:28.978" v="439" actId="478"/>
          <ac:spMkLst>
            <pc:docMk/>
            <pc:sldMk cId="711057160" sldId="263"/>
            <ac:spMk id="107" creationId="{7F3DE87C-7DF7-4147-96B6-1A4A5A6D50B3}"/>
          </ac:spMkLst>
        </pc:spChg>
        <pc:spChg chg="del">
          <ac:chgData name="Sanders Wang" userId="089d73b8-785c-4012-b931-81c632b6c9c7" providerId="ADAL" clId="{040EDAAC-E745-4071-9C17-784A6FEC8541}" dt="2021-03-31T11:38:28.978" v="439" actId="478"/>
          <ac:spMkLst>
            <pc:docMk/>
            <pc:sldMk cId="711057160" sldId="263"/>
            <ac:spMk id="108" creationId="{7C0F963F-AE97-4F6D-B807-E00D4491BD5D}"/>
          </ac:spMkLst>
        </pc:spChg>
        <pc:spChg chg="add mod">
          <ac:chgData name="Sanders Wang" userId="089d73b8-785c-4012-b931-81c632b6c9c7" providerId="ADAL" clId="{040EDAAC-E745-4071-9C17-784A6FEC8541}" dt="2021-03-31T12:08:45.946" v="727" actId="1076"/>
          <ac:spMkLst>
            <pc:docMk/>
            <pc:sldMk cId="711057160" sldId="263"/>
            <ac:spMk id="113" creationId="{A8428405-66F5-4F5A-A21E-FC5B490B57F8}"/>
          </ac:spMkLst>
        </pc:spChg>
        <pc:spChg chg="add mod">
          <ac:chgData name="Sanders Wang" userId="089d73b8-785c-4012-b931-81c632b6c9c7" providerId="ADAL" clId="{040EDAAC-E745-4071-9C17-784A6FEC8541}" dt="2021-03-31T12:06:23.329" v="721" actId="1076"/>
          <ac:spMkLst>
            <pc:docMk/>
            <pc:sldMk cId="711057160" sldId="263"/>
            <ac:spMk id="114" creationId="{1638AA4D-A4D3-46EA-8D30-8118169AAE13}"/>
          </ac:spMkLst>
        </pc:spChg>
        <pc:spChg chg="mod">
          <ac:chgData name="Sanders Wang" userId="089d73b8-785c-4012-b931-81c632b6c9c7" providerId="ADAL" clId="{040EDAAC-E745-4071-9C17-784A6FEC8541}" dt="2021-03-31T11:37:58.192" v="434" actId="20577"/>
          <ac:spMkLst>
            <pc:docMk/>
            <pc:sldMk cId="711057160" sldId="263"/>
            <ac:spMk id="131" creationId="{0D75DB33-7E55-4046-8B78-2146272967CA}"/>
          </ac:spMkLst>
        </pc:spChg>
        <pc:spChg chg="del">
          <ac:chgData name="Sanders Wang" userId="089d73b8-785c-4012-b931-81c632b6c9c7" providerId="ADAL" clId="{040EDAAC-E745-4071-9C17-784A6FEC8541}" dt="2021-03-31T11:38:28.978" v="439" actId="478"/>
          <ac:spMkLst>
            <pc:docMk/>
            <pc:sldMk cId="711057160" sldId="263"/>
            <ac:spMk id="138" creationId="{7788E96C-FA60-4CE1-8251-78AF0FDE233E}"/>
          </ac:spMkLst>
        </pc:spChg>
        <pc:spChg chg="del">
          <ac:chgData name="Sanders Wang" userId="089d73b8-785c-4012-b931-81c632b6c9c7" providerId="ADAL" clId="{040EDAAC-E745-4071-9C17-784A6FEC8541}" dt="2021-03-31T11:38:28.978" v="439" actId="478"/>
          <ac:spMkLst>
            <pc:docMk/>
            <pc:sldMk cId="711057160" sldId="263"/>
            <ac:spMk id="139" creationId="{6EBC3684-1779-4B50-A0CC-3C32FA22577D}"/>
          </ac:spMkLst>
        </pc:spChg>
        <pc:spChg chg="del">
          <ac:chgData name="Sanders Wang" userId="089d73b8-785c-4012-b931-81c632b6c9c7" providerId="ADAL" clId="{040EDAAC-E745-4071-9C17-784A6FEC8541}" dt="2021-03-31T11:38:28.978" v="439" actId="478"/>
          <ac:spMkLst>
            <pc:docMk/>
            <pc:sldMk cId="711057160" sldId="263"/>
            <ac:spMk id="140" creationId="{E35A1E75-214B-4404-860B-15ABD69458B8}"/>
          </ac:spMkLst>
        </pc:spChg>
        <pc:spChg chg="del">
          <ac:chgData name="Sanders Wang" userId="089d73b8-785c-4012-b931-81c632b6c9c7" providerId="ADAL" clId="{040EDAAC-E745-4071-9C17-784A6FEC8541}" dt="2021-03-31T11:38:28.978" v="439" actId="478"/>
          <ac:spMkLst>
            <pc:docMk/>
            <pc:sldMk cId="711057160" sldId="263"/>
            <ac:spMk id="141" creationId="{89548AA6-8882-4F6B-A877-D014DF3AE704}"/>
          </ac:spMkLst>
        </pc:spChg>
        <pc:grpChg chg="del">
          <ac:chgData name="Sanders Wang" userId="089d73b8-785c-4012-b931-81c632b6c9c7" providerId="ADAL" clId="{040EDAAC-E745-4071-9C17-784A6FEC8541}" dt="2021-03-31T11:38:28.978" v="439" actId="478"/>
          <ac:grpSpMkLst>
            <pc:docMk/>
            <pc:sldMk cId="711057160" sldId="263"/>
            <ac:grpSpMk id="36" creationId="{263503B1-D98A-4070-BFCC-323E4344F374}"/>
          </ac:grpSpMkLst>
        </pc:grpChg>
        <pc:grpChg chg="del">
          <ac:chgData name="Sanders Wang" userId="089d73b8-785c-4012-b931-81c632b6c9c7" providerId="ADAL" clId="{040EDAAC-E745-4071-9C17-784A6FEC8541}" dt="2021-03-31T11:38:28.978" v="439" actId="478"/>
          <ac:grpSpMkLst>
            <pc:docMk/>
            <pc:sldMk cId="711057160" sldId="263"/>
            <ac:grpSpMk id="43" creationId="{7E459F38-CEEE-4724-BB6B-2E8B102C5043}"/>
          </ac:grpSpMkLst>
        </pc:grpChg>
        <pc:grpChg chg="add mod">
          <ac:chgData name="Sanders Wang" userId="089d73b8-785c-4012-b931-81c632b6c9c7" providerId="ADAL" clId="{040EDAAC-E745-4071-9C17-784A6FEC8541}" dt="2021-03-31T12:14:56.063" v="771" actId="1076"/>
          <ac:grpSpMkLst>
            <pc:docMk/>
            <pc:sldMk cId="711057160" sldId="263"/>
            <ac:grpSpMk id="2053" creationId="{28935987-A94A-4298-BE2C-6AD7ACBCBDFB}"/>
          </ac:grpSpMkLst>
        </pc:grpChg>
        <pc:picChg chg="del">
          <ac:chgData name="Sanders Wang" userId="089d73b8-785c-4012-b931-81c632b6c9c7" providerId="ADAL" clId="{040EDAAC-E745-4071-9C17-784A6FEC8541}" dt="2021-03-31T11:38:06.694" v="435" actId="478"/>
          <ac:picMkLst>
            <pc:docMk/>
            <pc:sldMk cId="711057160" sldId="263"/>
            <ac:picMk id="6" creationId="{036C5C0B-840A-44DF-8CA3-91023E22717A}"/>
          </ac:picMkLst>
        </pc:picChg>
        <pc:picChg chg="mod">
          <ac:chgData name="Sanders Wang" userId="089d73b8-785c-4012-b931-81c632b6c9c7" providerId="ADAL" clId="{040EDAAC-E745-4071-9C17-784A6FEC8541}" dt="2021-03-31T11:40:09.482" v="545" actId="1038"/>
          <ac:picMkLst>
            <pc:docMk/>
            <pc:sldMk cId="711057160" sldId="263"/>
            <ac:picMk id="8" creationId="{2A8059F9-B59B-4D85-81D0-8BE5F934002E}"/>
          </ac:picMkLst>
        </pc:picChg>
        <pc:picChg chg="del">
          <ac:chgData name="Sanders Wang" userId="089d73b8-785c-4012-b931-81c632b6c9c7" providerId="ADAL" clId="{040EDAAC-E745-4071-9C17-784A6FEC8541}" dt="2021-03-31T11:38:39.644" v="441" actId="478"/>
          <ac:picMkLst>
            <pc:docMk/>
            <pc:sldMk cId="711057160" sldId="263"/>
            <ac:picMk id="22" creationId="{57FC183C-3451-437E-AFD6-325BDF2CB257}"/>
          </ac:picMkLst>
        </pc:picChg>
        <pc:picChg chg="del">
          <ac:chgData name="Sanders Wang" userId="089d73b8-785c-4012-b931-81c632b6c9c7" providerId="ADAL" clId="{040EDAAC-E745-4071-9C17-784A6FEC8541}" dt="2021-03-31T11:38:28.978" v="439" actId="478"/>
          <ac:picMkLst>
            <pc:docMk/>
            <pc:sldMk cId="711057160" sldId="263"/>
            <ac:picMk id="28" creationId="{A468C71A-CACF-4F39-8BC8-9DF2585697DB}"/>
          </ac:picMkLst>
        </pc:picChg>
        <pc:picChg chg="add del mod">
          <ac:chgData name="Sanders Wang" userId="089d73b8-785c-4012-b931-81c632b6c9c7" providerId="ADAL" clId="{040EDAAC-E745-4071-9C17-784A6FEC8541}" dt="2021-03-31T12:12:24.310" v="749" actId="478"/>
          <ac:picMkLst>
            <pc:docMk/>
            <pc:sldMk cId="711057160" sldId="263"/>
            <ac:picMk id="31" creationId="{7BF1C612-0DC6-45D5-8FDE-97536A504253}"/>
          </ac:picMkLst>
        </pc:picChg>
        <pc:picChg chg="mod">
          <ac:chgData name="Sanders Wang" userId="089d73b8-785c-4012-b931-81c632b6c9c7" providerId="ADAL" clId="{040EDAAC-E745-4071-9C17-784A6FEC8541}" dt="2021-03-31T11:40:09.482" v="545" actId="1038"/>
          <ac:picMkLst>
            <pc:docMk/>
            <pc:sldMk cId="711057160" sldId="263"/>
            <ac:picMk id="32" creationId="{BDCAA298-4648-4025-8361-D6E70E600C7E}"/>
          </ac:picMkLst>
        </pc:picChg>
        <pc:picChg chg="del">
          <ac:chgData name="Sanders Wang" userId="089d73b8-785c-4012-b931-81c632b6c9c7" providerId="ADAL" clId="{040EDAAC-E745-4071-9C17-784A6FEC8541}" dt="2021-03-31T11:38:39.644" v="441" actId="478"/>
          <ac:picMkLst>
            <pc:docMk/>
            <pc:sldMk cId="711057160" sldId="263"/>
            <ac:picMk id="34" creationId="{A467C330-BA23-401D-8BC3-607A663CFDE3}"/>
          </ac:picMkLst>
        </pc:picChg>
        <pc:picChg chg="del">
          <ac:chgData name="Sanders Wang" userId="089d73b8-785c-4012-b931-81c632b6c9c7" providerId="ADAL" clId="{040EDAAC-E745-4071-9C17-784A6FEC8541}" dt="2021-03-31T11:38:06.694" v="435" actId="478"/>
          <ac:picMkLst>
            <pc:docMk/>
            <pc:sldMk cId="711057160" sldId="263"/>
            <ac:picMk id="37" creationId="{8BF4FDE8-17F5-4315-A86F-BCAA5397BB00}"/>
          </ac:picMkLst>
        </pc:picChg>
        <pc:picChg chg="mod">
          <ac:chgData name="Sanders Wang" userId="089d73b8-785c-4012-b931-81c632b6c9c7" providerId="ADAL" clId="{040EDAAC-E745-4071-9C17-784A6FEC8541}" dt="2021-03-31T11:40:09.482" v="545" actId="1038"/>
          <ac:picMkLst>
            <pc:docMk/>
            <pc:sldMk cId="711057160" sldId="263"/>
            <ac:picMk id="39" creationId="{045D313F-7209-4C86-93D3-EA355B767EDC}"/>
          </ac:picMkLst>
        </pc:picChg>
        <pc:picChg chg="del">
          <ac:chgData name="Sanders Wang" userId="089d73b8-785c-4012-b931-81c632b6c9c7" providerId="ADAL" clId="{040EDAAC-E745-4071-9C17-784A6FEC8541}" dt="2021-03-31T11:38:28.978" v="439" actId="478"/>
          <ac:picMkLst>
            <pc:docMk/>
            <pc:sldMk cId="711057160" sldId="263"/>
            <ac:picMk id="45" creationId="{AC5A8BD8-5463-4AEF-96C9-3514D71BEE9C}"/>
          </ac:picMkLst>
        </pc:picChg>
        <pc:picChg chg="del">
          <ac:chgData name="Sanders Wang" userId="089d73b8-785c-4012-b931-81c632b6c9c7" providerId="ADAL" clId="{040EDAAC-E745-4071-9C17-784A6FEC8541}" dt="2021-03-31T11:38:34.811" v="440" actId="478"/>
          <ac:picMkLst>
            <pc:docMk/>
            <pc:sldMk cId="711057160" sldId="263"/>
            <ac:picMk id="46" creationId="{6E227231-C679-40D4-948D-182F6CED4328}"/>
          </ac:picMkLst>
        </pc:picChg>
        <pc:picChg chg="del">
          <ac:chgData name="Sanders Wang" userId="089d73b8-785c-4012-b931-81c632b6c9c7" providerId="ADAL" clId="{040EDAAC-E745-4071-9C17-784A6FEC8541}" dt="2021-03-31T11:38:34.811" v="440" actId="478"/>
          <ac:picMkLst>
            <pc:docMk/>
            <pc:sldMk cId="711057160" sldId="263"/>
            <ac:picMk id="48" creationId="{F27B78FB-3D71-40F5-B632-D16BCF6777D8}"/>
          </ac:picMkLst>
        </pc:picChg>
        <pc:picChg chg="del">
          <ac:chgData name="Sanders Wang" userId="089d73b8-785c-4012-b931-81c632b6c9c7" providerId="ADAL" clId="{040EDAAC-E745-4071-9C17-784A6FEC8541}" dt="2021-03-31T11:38:28.978" v="439" actId="478"/>
          <ac:picMkLst>
            <pc:docMk/>
            <pc:sldMk cId="711057160" sldId="263"/>
            <ac:picMk id="63" creationId="{8F8DDA8B-E372-4804-B3B2-9FFA0F2ADD27}"/>
          </ac:picMkLst>
        </pc:picChg>
        <pc:picChg chg="del">
          <ac:chgData name="Sanders Wang" userId="089d73b8-785c-4012-b931-81c632b6c9c7" providerId="ADAL" clId="{040EDAAC-E745-4071-9C17-784A6FEC8541}" dt="2021-03-31T11:38:28.978" v="439" actId="478"/>
          <ac:picMkLst>
            <pc:docMk/>
            <pc:sldMk cId="711057160" sldId="263"/>
            <ac:picMk id="65" creationId="{5EC253EB-7D49-443E-AB25-7EF50D132751}"/>
          </ac:picMkLst>
        </pc:picChg>
        <pc:picChg chg="del">
          <ac:chgData name="Sanders Wang" userId="089d73b8-785c-4012-b931-81c632b6c9c7" providerId="ADAL" clId="{040EDAAC-E745-4071-9C17-784A6FEC8541}" dt="2021-03-31T11:38:34.811" v="440" actId="478"/>
          <ac:picMkLst>
            <pc:docMk/>
            <pc:sldMk cId="711057160" sldId="263"/>
            <ac:picMk id="69" creationId="{89A0027D-2251-40DE-BED8-E1A4953F2D49}"/>
          </ac:picMkLst>
        </pc:picChg>
        <pc:picChg chg="del">
          <ac:chgData name="Sanders Wang" userId="089d73b8-785c-4012-b931-81c632b6c9c7" providerId="ADAL" clId="{040EDAAC-E745-4071-9C17-784A6FEC8541}" dt="2021-03-31T11:38:28.978" v="439" actId="478"/>
          <ac:picMkLst>
            <pc:docMk/>
            <pc:sldMk cId="711057160" sldId="263"/>
            <ac:picMk id="70" creationId="{5F9C0C34-822F-4A25-B4CA-F23E025BBC52}"/>
          </ac:picMkLst>
        </pc:picChg>
        <pc:picChg chg="del">
          <ac:chgData name="Sanders Wang" userId="089d73b8-785c-4012-b931-81c632b6c9c7" providerId="ADAL" clId="{040EDAAC-E745-4071-9C17-784A6FEC8541}" dt="2021-03-31T11:38:28.978" v="439" actId="478"/>
          <ac:picMkLst>
            <pc:docMk/>
            <pc:sldMk cId="711057160" sldId="263"/>
            <ac:picMk id="72" creationId="{4E3CEE52-37D5-4A86-9EA8-685CC9F60F7F}"/>
          </ac:picMkLst>
        </pc:picChg>
        <pc:picChg chg="del">
          <ac:chgData name="Sanders Wang" userId="089d73b8-785c-4012-b931-81c632b6c9c7" providerId="ADAL" clId="{040EDAAC-E745-4071-9C17-784A6FEC8541}" dt="2021-03-31T11:38:28.978" v="439" actId="478"/>
          <ac:picMkLst>
            <pc:docMk/>
            <pc:sldMk cId="711057160" sldId="263"/>
            <ac:picMk id="73" creationId="{B02E42BB-F58F-4933-8D9F-9C0554B061E0}"/>
          </ac:picMkLst>
        </pc:picChg>
        <pc:picChg chg="del">
          <ac:chgData name="Sanders Wang" userId="089d73b8-785c-4012-b931-81c632b6c9c7" providerId="ADAL" clId="{040EDAAC-E745-4071-9C17-784A6FEC8541}" dt="2021-03-31T11:38:28.978" v="439" actId="478"/>
          <ac:picMkLst>
            <pc:docMk/>
            <pc:sldMk cId="711057160" sldId="263"/>
            <ac:picMk id="74" creationId="{60C96EF9-7DDB-4C40-ADDD-F96130C44013}"/>
          </ac:picMkLst>
        </pc:picChg>
        <pc:picChg chg="del">
          <ac:chgData name="Sanders Wang" userId="089d73b8-785c-4012-b931-81c632b6c9c7" providerId="ADAL" clId="{040EDAAC-E745-4071-9C17-784A6FEC8541}" dt="2021-03-31T11:38:28.978" v="439" actId="478"/>
          <ac:picMkLst>
            <pc:docMk/>
            <pc:sldMk cId="711057160" sldId="263"/>
            <ac:picMk id="77" creationId="{D120BA69-DC6E-4E47-AD34-C44FC563A958}"/>
          </ac:picMkLst>
        </pc:picChg>
        <pc:picChg chg="del">
          <ac:chgData name="Sanders Wang" userId="089d73b8-785c-4012-b931-81c632b6c9c7" providerId="ADAL" clId="{040EDAAC-E745-4071-9C17-784A6FEC8541}" dt="2021-03-31T11:38:28.978" v="439" actId="478"/>
          <ac:picMkLst>
            <pc:docMk/>
            <pc:sldMk cId="711057160" sldId="263"/>
            <ac:picMk id="82" creationId="{B6F45217-E5B6-4084-A1D2-258968826E98}"/>
          </ac:picMkLst>
        </pc:picChg>
        <pc:picChg chg="del">
          <ac:chgData name="Sanders Wang" userId="089d73b8-785c-4012-b931-81c632b6c9c7" providerId="ADAL" clId="{040EDAAC-E745-4071-9C17-784A6FEC8541}" dt="2021-03-31T11:38:28.978" v="439" actId="478"/>
          <ac:picMkLst>
            <pc:docMk/>
            <pc:sldMk cId="711057160" sldId="263"/>
            <ac:picMk id="83" creationId="{75513874-6782-4A16-82CD-0171AE7B8BC6}"/>
          </ac:picMkLst>
        </pc:picChg>
        <pc:picChg chg="del">
          <ac:chgData name="Sanders Wang" userId="089d73b8-785c-4012-b931-81c632b6c9c7" providerId="ADAL" clId="{040EDAAC-E745-4071-9C17-784A6FEC8541}" dt="2021-03-31T11:38:28.978" v="439" actId="478"/>
          <ac:picMkLst>
            <pc:docMk/>
            <pc:sldMk cId="711057160" sldId="263"/>
            <ac:picMk id="86" creationId="{FCC5C23E-B49A-49A0-90E6-E1E4E7ADA776}"/>
          </ac:picMkLst>
        </pc:picChg>
        <pc:picChg chg="del">
          <ac:chgData name="Sanders Wang" userId="089d73b8-785c-4012-b931-81c632b6c9c7" providerId="ADAL" clId="{040EDAAC-E745-4071-9C17-784A6FEC8541}" dt="2021-03-31T11:38:28.978" v="439" actId="478"/>
          <ac:picMkLst>
            <pc:docMk/>
            <pc:sldMk cId="711057160" sldId="263"/>
            <ac:picMk id="94" creationId="{BFCE193E-94B0-47A1-AA35-5B7563167B54}"/>
          </ac:picMkLst>
        </pc:picChg>
        <pc:picChg chg="del">
          <ac:chgData name="Sanders Wang" userId="089d73b8-785c-4012-b931-81c632b6c9c7" providerId="ADAL" clId="{040EDAAC-E745-4071-9C17-784A6FEC8541}" dt="2021-03-31T11:38:06.694" v="435" actId="478"/>
          <ac:picMkLst>
            <pc:docMk/>
            <pc:sldMk cId="711057160" sldId="263"/>
            <ac:picMk id="111" creationId="{41B3AF7F-73AC-4984-963A-4A1B4241DB41}"/>
          </ac:picMkLst>
        </pc:picChg>
        <pc:picChg chg="del">
          <ac:chgData name="Sanders Wang" userId="089d73b8-785c-4012-b931-81c632b6c9c7" providerId="ADAL" clId="{040EDAAC-E745-4071-9C17-784A6FEC8541}" dt="2021-03-31T11:38:28.978" v="439" actId="478"/>
          <ac:picMkLst>
            <pc:docMk/>
            <pc:sldMk cId="711057160" sldId="263"/>
            <ac:picMk id="121" creationId="{4179B7C1-0EA8-4BE4-A9CB-5EC459C720FD}"/>
          </ac:picMkLst>
        </pc:picChg>
        <pc:picChg chg="add mod">
          <ac:chgData name="Sanders Wang" userId="089d73b8-785c-4012-b931-81c632b6c9c7" providerId="ADAL" clId="{040EDAAC-E745-4071-9C17-784A6FEC8541}" dt="2021-03-31T11:51:07.983" v="622" actId="1037"/>
          <ac:picMkLst>
            <pc:docMk/>
            <pc:sldMk cId="711057160" sldId="263"/>
            <ac:picMk id="2050" creationId="{5865EEED-436C-4D41-B9C7-F0887CB0E09F}"/>
          </ac:picMkLst>
        </pc:picChg>
        <pc:picChg chg="add mod">
          <ac:chgData name="Sanders Wang" userId="089d73b8-785c-4012-b931-81c632b6c9c7" providerId="ADAL" clId="{040EDAAC-E745-4071-9C17-784A6FEC8541}" dt="2021-03-31T11:51:22.437" v="626" actId="1076"/>
          <ac:picMkLst>
            <pc:docMk/>
            <pc:sldMk cId="711057160" sldId="263"/>
            <ac:picMk id="2052" creationId="{2D2D6B01-7D08-493B-A0B8-5057D79CD518}"/>
          </ac:picMkLst>
        </pc:picChg>
        <pc:picChg chg="add mod">
          <ac:chgData name="Sanders Wang" userId="089d73b8-785c-4012-b931-81c632b6c9c7" providerId="ADAL" clId="{040EDAAC-E745-4071-9C17-784A6FEC8541}" dt="2021-03-31T12:05:45.086" v="712" actId="14100"/>
          <ac:picMkLst>
            <pc:docMk/>
            <pc:sldMk cId="711057160" sldId="263"/>
            <ac:picMk id="2054" creationId="{CC841104-7839-43E0-A8B1-5718F4BEC2CE}"/>
          </ac:picMkLst>
        </pc:picChg>
        <pc:picChg chg="add mod">
          <ac:chgData name="Sanders Wang" userId="089d73b8-785c-4012-b931-81c632b6c9c7" providerId="ADAL" clId="{040EDAAC-E745-4071-9C17-784A6FEC8541}" dt="2021-03-31T12:06:13.849" v="719" actId="1076"/>
          <ac:picMkLst>
            <pc:docMk/>
            <pc:sldMk cId="711057160" sldId="263"/>
            <ac:picMk id="2056" creationId="{D8ED8BF7-F8B2-45C1-90EF-835B906816E7}"/>
          </ac:picMkLst>
        </pc:picChg>
        <pc:picChg chg="add mod">
          <ac:chgData name="Sanders Wang" userId="089d73b8-785c-4012-b931-81c632b6c9c7" providerId="ADAL" clId="{040EDAAC-E745-4071-9C17-784A6FEC8541}" dt="2021-03-31T12:09:35.018" v="743" actId="1076"/>
          <ac:picMkLst>
            <pc:docMk/>
            <pc:sldMk cId="711057160" sldId="263"/>
            <ac:picMk id="2058" creationId="{2227F8E9-E57A-42F4-A632-B81262402649}"/>
          </ac:picMkLst>
        </pc:picChg>
        <pc:cxnChg chg="del">
          <ac:chgData name="Sanders Wang" userId="089d73b8-785c-4012-b931-81c632b6c9c7" providerId="ADAL" clId="{040EDAAC-E745-4071-9C17-784A6FEC8541}" dt="2021-03-31T11:38:16.980" v="438" actId="478"/>
          <ac:cxnSpMkLst>
            <pc:docMk/>
            <pc:sldMk cId="711057160" sldId="263"/>
            <ac:cxnSpMk id="9" creationId="{F9CF734C-40AB-496B-B324-0004A7C619B7}"/>
          </ac:cxnSpMkLst>
        </pc:cxnChg>
        <pc:cxnChg chg="del">
          <ac:chgData name="Sanders Wang" userId="089d73b8-785c-4012-b931-81c632b6c9c7" providerId="ADAL" clId="{040EDAAC-E745-4071-9C17-784A6FEC8541}" dt="2021-03-31T11:38:06.694" v="435" actId="478"/>
          <ac:cxnSpMkLst>
            <pc:docMk/>
            <pc:sldMk cId="711057160" sldId="263"/>
            <ac:cxnSpMk id="38" creationId="{6FFEA2E5-D199-43B2-ADDD-84F094DEFD91}"/>
          </ac:cxnSpMkLst>
        </pc:cxnChg>
        <pc:cxnChg chg="add mod">
          <ac:chgData name="Sanders Wang" userId="089d73b8-785c-4012-b931-81c632b6c9c7" providerId="ADAL" clId="{040EDAAC-E745-4071-9C17-784A6FEC8541}" dt="2021-03-31T12:14:49.876" v="770" actId="164"/>
          <ac:cxnSpMkLst>
            <pc:docMk/>
            <pc:sldMk cId="711057160" sldId="263"/>
            <ac:cxnSpMk id="47" creationId="{85E5394A-DD02-45BD-B686-940B109C73EF}"/>
          </ac:cxnSpMkLst>
        </pc:cxnChg>
        <pc:cxnChg chg="mod">
          <ac:chgData name="Sanders Wang" userId="089d73b8-785c-4012-b931-81c632b6c9c7" providerId="ADAL" clId="{040EDAAC-E745-4071-9C17-784A6FEC8541}" dt="2021-03-31T11:40:09.482" v="545" actId="1038"/>
          <ac:cxnSpMkLst>
            <pc:docMk/>
            <pc:sldMk cId="711057160" sldId="263"/>
            <ac:cxnSpMk id="50" creationId="{9601D18C-A902-4AA7-B2BF-810AA63E6511}"/>
          </ac:cxnSpMkLst>
        </pc:cxnChg>
        <pc:cxnChg chg="del">
          <ac:chgData name="Sanders Wang" userId="089d73b8-785c-4012-b931-81c632b6c9c7" providerId="ADAL" clId="{040EDAAC-E745-4071-9C17-784A6FEC8541}" dt="2021-03-31T11:38:28.978" v="439" actId="478"/>
          <ac:cxnSpMkLst>
            <pc:docMk/>
            <pc:sldMk cId="711057160" sldId="263"/>
            <ac:cxnSpMk id="53" creationId="{DE2DFD30-7C3A-4404-A88E-173CDD3464B9}"/>
          </ac:cxnSpMkLst>
        </pc:cxnChg>
        <pc:cxnChg chg="del">
          <ac:chgData name="Sanders Wang" userId="089d73b8-785c-4012-b931-81c632b6c9c7" providerId="ADAL" clId="{040EDAAC-E745-4071-9C17-784A6FEC8541}" dt="2021-03-31T11:38:28.978" v="439" actId="478"/>
          <ac:cxnSpMkLst>
            <pc:docMk/>
            <pc:sldMk cId="711057160" sldId="263"/>
            <ac:cxnSpMk id="55" creationId="{B41037C6-B906-427C-8043-6C30CF39D619}"/>
          </ac:cxnSpMkLst>
        </pc:cxnChg>
        <pc:cxnChg chg="del">
          <ac:chgData name="Sanders Wang" userId="089d73b8-785c-4012-b931-81c632b6c9c7" providerId="ADAL" clId="{040EDAAC-E745-4071-9C17-784A6FEC8541}" dt="2021-03-31T11:38:28.978" v="439" actId="478"/>
          <ac:cxnSpMkLst>
            <pc:docMk/>
            <pc:sldMk cId="711057160" sldId="263"/>
            <ac:cxnSpMk id="57" creationId="{5DC18291-7211-44FE-B258-4ABEC80AA0F0}"/>
          </ac:cxnSpMkLst>
        </pc:cxnChg>
        <pc:cxnChg chg="del">
          <ac:chgData name="Sanders Wang" userId="089d73b8-785c-4012-b931-81c632b6c9c7" providerId="ADAL" clId="{040EDAAC-E745-4071-9C17-784A6FEC8541}" dt="2021-03-31T11:38:28.978" v="439" actId="478"/>
          <ac:cxnSpMkLst>
            <pc:docMk/>
            <pc:sldMk cId="711057160" sldId="263"/>
            <ac:cxnSpMk id="58" creationId="{8E50CD46-E1DF-4A15-B1E7-83BDA4D5FD5E}"/>
          </ac:cxnSpMkLst>
        </pc:cxnChg>
        <pc:cxnChg chg="del mod">
          <ac:chgData name="Sanders Wang" userId="089d73b8-785c-4012-b931-81c632b6c9c7" providerId="ADAL" clId="{040EDAAC-E745-4071-9C17-784A6FEC8541}" dt="2021-03-31T11:38:28.978" v="439" actId="478"/>
          <ac:cxnSpMkLst>
            <pc:docMk/>
            <pc:sldMk cId="711057160" sldId="263"/>
            <ac:cxnSpMk id="75" creationId="{CEE91C90-7114-4E14-BA6F-E87A75750D8B}"/>
          </ac:cxnSpMkLst>
        </pc:cxnChg>
        <pc:cxnChg chg="del mod">
          <ac:chgData name="Sanders Wang" userId="089d73b8-785c-4012-b931-81c632b6c9c7" providerId="ADAL" clId="{040EDAAC-E745-4071-9C17-784A6FEC8541}" dt="2021-03-31T11:38:28.978" v="439" actId="478"/>
          <ac:cxnSpMkLst>
            <pc:docMk/>
            <pc:sldMk cId="711057160" sldId="263"/>
            <ac:cxnSpMk id="76" creationId="{C9EE9128-171D-4A87-A2FD-55A7C615E1A0}"/>
          </ac:cxnSpMkLst>
        </pc:cxnChg>
        <pc:cxnChg chg="del mod">
          <ac:chgData name="Sanders Wang" userId="089d73b8-785c-4012-b931-81c632b6c9c7" providerId="ADAL" clId="{040EDAAC-E745-4071-9C17-784A6FEC8541}" dt="2021-03-31T11:38:39.644" v="441" actId="478"/>
          <ac:cxnSpMkLst>
            <pc:docMk/>
            <pc:sldMk cId="711057160" sldId="263"/>
            <ac:cxnSpMk id="79" creationId="{DD82A52A-124A-47F7-B015-F35C1AAE42A1}"/>
          </ac:cxnSpMkLst>
        </pc:cxnChg>
        <pc:cxnChg chg="del mod">
          <ac:chgData name="Sanders Wang" userId="089d73b8-785c-4012-b931-81c632b6c9c7" providerId="ADAL" clId="{040EDAAC-E745-4071-9C17-784A6FEC8541}" dt="2021-03-31T11:38:28.978" v="439" actId="478"/>
          <ac:cxnSpMkLst>
            <pc:docMk/>
            <pc:sldMk cId="711057160" sldId="263"/>
            <ac:cxnSpMk id="85" creationId="{F6CDA63D-0456-43FF-8BF4-BB3E003B49F7}"/>
          </ac:cxnSpMkLst>
        </pc:cxnChg>
        <pc:cxnChg chg="del">
          <ac:chgData name="Sanders Wang" userId="089d73b8-785c-4012-b931-81c632b6c9c7" providerId="ADAL" clId="{040EDAAC-E745-4071-9C17-784A6FEC8541}" dt="2021-03-31T11:38:28.978" v="439" actId="478"/>
          <ac:cxnSpMkLst>
            <pc:docMk/>
            <pc:sldMk cId="711057160" sldId="263"/>
            <ac:cxnSpMk id="100" creationId="{1C1BF850-F971-4346-984F-A2802317677E}"/>
          </ac:cxnSpMkLst>
        </pc:cxnChg>
        <pc:cxnChg chg="mod">
          <ac:chgData name="Sanders Wang" userId="089d73b8-785c-4012-b931-81c632b6c9c7" providerId="ADAL" clId="{040EDAAC-E745-4071-9C17-784A6FEC8541}" dt="2021-03-31T11:40:09.482" v="545" actId="1038"/>
          <ac:cxnSpMkLst>
            <pc:docMk/>
            <pc:sldMk cId="711057160" sldId="263"/>
            <ac:cxnSpMk id="110" creationId="{9E02ECF9-AAC0-4412-8022-2AA272D4AD58}"/>
          </ac:cxnSpMkLst>
        </pc:cxnChg>
        <pc:cxnChg chg="del mod">
          <ac:chgData name="Sanders Wang" userId="089d73b8-785c-4012-b931-81c632b6c9c7" providerId="ADAL" clId="{040EDAAC-E745-4071-9C17-784A6FEC8541}" dt="2021-03-31T11:38:42.468" v="442" actId="478"/>
          <ac:cxnSpMkLst>
            <pc:docMk/>
            <pc:sldMk cId="711057160" sldId="263"/>
            <ac:cxnSpMk id="112" creationId="{79E4949C-ECA3-4A08-8E88-9AEFC8A7F863}"/>
          </ac:cxnSpMkLst>
        </pc:cxnChg>
        <pc:cxnChg chg="del mod">
          <ac:chgData name="Sanders Wang" userId="089d73b8-785c-4012-b931-81c632b6c9c7" providerId="ADAL" clId="{040EDAAC-E745-4071-9C17-784A6FEC8541}" dt="2021-03-31T11:38:28.978" v="439" actId="478"/>
          <ac:cxnSpMkLst>
            <pc:docMk/>
            <pc:sldMk cId="711057160" sldId="263"/>
            <ac:cxnSpMk id="115" creationId="{9B049884-BDE1-4196-BF9D-F86530BC5390}"/>
          </ac:cxnSpMkLst>
        </pc:cxnChg>
        <pc:cxnChg chg="add mod">
          <ac:chgData name="Sanders Wang" userId="089d73b8-785c-4012-b931-81c632b6c9c7" providerId="ADAL" clId="{040EDAAC-E745-4071-9C17-784A6FEC8541}" dt="2021-03-31T12:09:49.400" v="745" actId="14100"/>
          <ac:cxnSpMkLst>
            <pc:docMk/>
            <pc:sldMk cId="711057160" sldId="263"/>
            <ac:cxnSpMk id="116" creationId="{DF91E4CE-DEC6-48CA-9DB6-78236261BEFC}"/>
          </ac:cxnSpMkLst>
        </pc:cxnChg>
        <pc:cxnChg chg="add mod">
          <ac:chgData name="Sanders Wang" userId="089d73b8-785c-4012-b931-81c632b6c9c7" providerId="ADAL" clId="{040EDAAC-E745-4071-9C17-784A6FEC8541}" dt="2021-03-31T12:14:49.876" v="770" actId="164"/>
          <ac:cxnSpMkLst>
            <pc:docMk/>
            <pc:sldMk cId="711057160" sldId="263"/>
            <ac:cxnSpMk id="122" creationId="{CC5B2A28-A558-4183-96E9-7C4242F01EB7}"/>
          </ac:cxnSpMkLst>
        </pc:cxnChg>
        <pc:cxnChg chg="del mod">
          <ac:chgData name="Sanders Wang" userId="089d73b8-785c-4012-b931-81c632b6c9c7" providerId="ADAL" clId="{040EDAAC-E745-4071-9C17-784A6FEC8541}" dt="2021-03-31T11:38:28.978" v="439" actId="478"/>
          <ac:cxnSpMkLst>
            <pc:docMk/>
            <pc:sldMk cId="711057160" sldId="263"/>
            <ac:cxnSpMk id="126" creationId="{AED86C59-1F6C-461A-84A1-B732B4532285}"/>
          </ac:cxnSpMkLst>
        </pc:cxnChg>
        <pc:cxnChg chg="del mod">
          <ac:chgData name="Sanders Wang" userId="089d73b8-785c-4012-b931-81c632b6c9c7" providerId="ADAL" clId="{040EDAAC-E745-4071-9C17-784A6FEC8541}" dt="2021-03-31T11:38:28.978" v="439" actId="478"/>
          <ac:cxnSpMkLst>
            <pc:docMk/>
            <pc:sldMk cId="711057160" sldId="263"/>
            <ac:cxnSpMk id="129" creationId="{B365BA29-CD7D-44AD-AD4B-5FD7E534FE3F}"/>
          </ac:cxnSpMkLst>
        </pc:cxnChg>
        <pc:cxnChg chg="del mod">
          <ac:chgData name="Sanders Wang" userId="089d73b8-785c-4012-b931-81c632b6c9c7" providerId="ADAL" clId="{040EDAAC-E745-4071-9C17-784A6FEC8541}" dt="2021-03-31T11:38:28.978" v="439" actId="478"/>
          <ac:cxnSpMkLst>
            <pc:docMk/>
            <pc:sldMk cId="711057160" sldId="263"/>
            <ac:cxnSpMk id="132" creationId="{8D3DED9B-6F5A-48D7-879F-2B49EF4A19CA}"/>
          </ac:cxnSpMkLst>
        </pc:cxnChg>
        <pc:cxnChg chg="del mod">
          <ac:chgData name="Sanders Wang" userId="089d73b8-785c-4012-b931-81c632b6c9c7" providerId="ADAL" clId="{040EDAAC-E745-4071-9C17-784A6FEC8541}" dt="2021-03-31T11:38:28.978" v="439" actId="478"/>
          <ac:cxnSpMkLst>
            <pc:docMk/>
            <pc:sldMk cId="711057160" sldId="263"/>
            <ac:cxnSpMk id="133" creationId="{C5A539A8-E7A8-4BDF-BDC5-BD5F1E5179EE}"/>
          </ac:cxnSpMkLst>
        </pc:cxnChg>
      </pc:sldChg>
      <pc:sldChg chg="addSp delSp modSp add mod setBg">
        <pc:chgData name="Sanders Wang" userId="089d73b8-785c-4012-b931-81c632b6c9c7" providerId="ADAL" clId="{040EDAAC-E745-4071-9C17-784A6FEC8541}" dt="2021-03-31T13:16:56.517" v="1193"/>
        <pc:sldMkLst>
          <pc:docMk/>
          <pc:sldMk cId="1385339987" sldId="264"/>
        </pc:sldMkLst>
        <pc:spChg chg="del">
          <ac:chgData name="Sanders Wang" userId="089d73b8-785c-4012-b931-81c632b6c9c7" providerId="ADAL" clId="{040EDAAC-E745-4071-9C17-784A6FEC8541}" dt="2021-03-31T12:19:11.905" v="783" actId="478"/>
          <ac:spMkLst>
            <pc:docMk/>
            <pc:sldMk cId="1385339987" sldId="264"/>
            <ac:spMk id="2" creationId="{008B7A6D-4955-4C26-9F0A-EB0645CC1B47}"/>
          </ac:spMkLst>
        </pc:spChg>
        <pc:spChg chg="del">
          <ac:chgData name="Sanders Wang" userId="089d73b8-785c-4012-b931-81c632b6c9c7" providerId="ADAL" clId="{040EDAAC-E745-4071-9C17-784A6FEC8541}" dt="2021-03-31T12:19:11.905" v="783" actId="478"/>
          <ac:spMkLst>
            <pc:docMk/>
            <pc:sldMk cId="1385339987" sldId="264"/>
            <ac:spMk id="4" creationId="{6510007D-B7BA-4D1A-B148-36A2FE69931E}"/>
          </ac:spMkLst>
        </pc:spChg>
        <pc:spChg chg="del">
          <ac:chgData name="Sanders Wang" userId="089d73b8-785c-4012-b931-81c632b6c9c7" providerId="ADAL" clId="{040EDAAC-E745-4071-9C17-784A6FEC8541}" dt="2021-03-31T12:19:11.905" v="783" actId="478"/>
          <ac:spMkLst>
            <pc:docMk/>
            <pc:sldMk cId="1385339987" sldId="264"/>
            <ac:spMk id="5" creationId="{1AF6F55E-3FAE-43A5-8848-43F8E69401C3}"/>
          </ac:spMkLst>
        </pc:spChg>
        <pc:spChg chg="del">
          <ac:chgData name="Sanders Wang" userId="089d73b8-785c-4012-b931-81c632b6c9c7" providerId="ADAL" clId="{040EDAAC-E745-4071-9C17-784A6FEC8541}" dt="2021-03-31T12:19:11.905" v="783" actId="478"/>
          <ac:spMkLst>
            <pc:docMk/>
            <pc:sldMk cId="1385339987" sldId="264"/>
            <ac:spMk id="7" creationId="{BED776B9-82FF-4977-8C7D-7F4E1D49966E}"/>
          </ac:spMkLst>
        </pc:spChg>
        <pc:spChg chg="del">
          <ac:chgData name="Sanders Wang" userId="089d73b8-785c-4012-b931-81c632b6c9c7" providerId="ADAL" clId="{040EDAAC-E745-4071-9C17-784A6FEC8541}" dt="2021-03-31T12:19:11.905" v="783" actId="478"/>
          <ac:spMkLst>
            <pc:docMk/>
            <pc:sldMk cId="1385339987" sldId="264"/>
            <ac:spMk id="10" creationId="{33CAAD55-F625-495E-9E7A-08B99C398F0A}"/>
          </ac:spMkLst>
        </pc:spChg>
        <pc:spChg chg="del">
          <ac:chgData name="Sanders Wang" userId="089d73b8-785c-4012-b931-81c632b6c9c7" providerId="ADAL" clId="{040EDAAC-E745-4071-9C17-784A6FEC8541}" dt="2021-03-31T12:19:30.789" v="788" actId="478"/>
          <ac:spMkLst>
            <pc:docMk/>
            <pc:sldMk cId="1385339987" sldId="264"/>
            <ac:spMk id="13" creationId="{BA0CD1A5-A66A-4AB2-A383-70DB92EEAF93}"/>
          </ac:spMkLst>
        </pc:spChg>
        <pc:spChg chg="del">
          <ac:chgData name="Sanders Wang" userId="089d73b8-785c-4012-b931-81c632b6c9c7" providerId="ADAL" clId="{040EDAAC-E745-4071-9C17-784A6FEC8541}" dt="2021-03-31T12:21:53.129" v="918" actId="478"/>
          <ac:spMkLst>
            <pc:docMk/>
            <pc:sldMk cId="1385339987" sldId="264"/>
            <ac:spMk id="14" creationId="{E7CC76D4-3DF6-4191-9FA0-8212B9C6F9C1}"/>
          </ac:spMkLst>
        </pc:spChg>
        <pc:spChg chg="del">
          <ac:chgData name="Sanders Wang" userId="089d73b8-785c-4012-b931-81c632b6c9c7" providerId="ADAL" clId="{040EDAAC-E745-4071-9C17-784A6FEC8541}" dt="2021-03-31T12:19:45.928" v="789" actId="478"/>
          <ac:spMkLst>
            <pc:docMk/>
            <pc:sldMk cId="1385339987" sldId="264"/>
            <ac:spMk id="15" creationId="{E2F7B04F-C9E8-439B-B694-68E4A353DD57}"/>
          </ac:spMkLst>
        </pc:spChg>
        <pc:spChg chg="del">
          <ac:chgData name="Sanders Wang" userId="089d73b8-785c-4012-b931-81c632b6c9c7" providerId="ADAL" clId="{040EDAAC-E745-4071-9C17-784A6FEC8541}" dt="2021-03-31T12:19:45.928" v="789" actId="478"/>
          <ac:spMkLst>
            <pc:docMk/>
            <pc:sldMk cId="1385339987" sldId="264"/>
            <ac:spMk id="18" creationId="{F80B8121-3F63-4C06-AC6C-8E3DCC8946CC}"/>
          </ac:spMkLst>
        </pc:spChg>
        <pc:spChg chg="del">
          <ac:chgData name="Sanders Wang" userId="089d73b8-785c-4012-b931-81c632b6c9c7" providerId="ADAL" clId="{040EDAAC-E745-4071-9C17-784A6FEC8541}" dt="2021-03-31T12:19:45.928" v="789" actId="478"/>
          <ac:spMkLst>
            <pc:docMk/>
            <pc:sldMk cId="1385339987" sldId="264"/>
            <ac:spMk id="19" creationId="{F5DFA802-82DD-43E4-AA4C-3AB9A3A28011}"/>
          </ac:spMkLst>
        </pc:spChg>
        <pc:spChg chg="del">
          <ac:chgData name="Sanders Wang" userId="089d73b8-785c-4012-b931-81c632b6c9c7" providerId="ADAL" clId="{040EDAAC-E745-4071-9C17-784A6FEC8541}" dt="2021-03-31T12:19:45.928" v="789" actId="478"/>
          <ac:spMkLst>
            <pc:docMk/>
            <pc:sldMk cId="1385339987" sldId="264"/>
            <ac:spMk id="20" creationId="{90A73658-8769-4F72-BE10-9C801ED2C478}"/>
          </ac:spMkLst>
        </pc:spChg>
        <pc:spChg chg="mod">
          <ac:chgData name="Sanders Wang" userId="089d73b8-785c-4012-b931-81c632b6c9c7" providerId="ADAL" clId="{040EDAAC-E745-4071-9C17-784A6FEC8541}" dt="2021-03-31T12:20:52.532" v="884" actId="1076"/>
          <ac:spMkLst>
            <pc:docMk/>
            <pc:sldMk cId="1385339987" sldId="264"/>
            <ac:spMk id="23" creationId="{69514696-EB15-4BD2-90DA-8869EC4D5410}"/>
          </ac:spMkLst>
        </pc:spChg>
        <pc:spChg chg="add mod">
          <ac:chgData name="Sanders Wang" userId="089d73b8-785c-4012-b931-81c632b6c9c7" providerId="ADAL" clId="{040EDAAC-E745-4071-9C17-784A6FEC8541}" dt="2021-03-31T12:25:27.713" v="953" actId="1076"/>
          <ac:spMkLst>
            <pc:docMk/>
            <pc:sldMk cId="1385339987" sldId="264"/>
            <ac:spMk id="25" creationId="{F66CBEF2-6EF4-4400-9511-1010D3E54338}"/>
          </ac:spMkLst>
        </pc:spChg>
        <pc:spChg chg="add mod">
          <ac:chgData name="Sanders Wang" userId="089d73b8-785c-4012-b931-81c632b6c9c7" providerId="ADAL" clId="{040EDAAC-E745-4071-9C17-784A6FEC8541}" dt="2021-03-31T12:27:40.656" v="977" actId="1076"/>
          <ac:spMkLst>
            <pc:docMk/>
            <pc:sldMk cId="1385339987" sldId="264"/>
            <ac:spMk id="26" creationId="{9C2F37E9-A3F7-4133-99FD-ED4E38247560}"/>
          </ac:spMkLst>
        </pc:spChg>
        <pc:spChg chg="add mod">
          <ac:chgData name="Sanders Wang" userId="089d73b8-785c-4012-b931-81c632b6c9c7" providerId="ADAL" clId="{040EDAAC-E745-4071-9C17-784A6FEC8541}" dt="2021-03-31T12:57:19.878" v="1074" actId="1076"/>
          <ac:spMkLst>
            <pc:docMk/>
            <pc:sldMk cId="1385339987" sldId="264"/>
            <ac:spMk id="27" creationId="{B9D873EF-2301-4BC0-91AE-77B995389DC9}"/>
          </ac:spMkLst>
        </pc:spChg>
        <pc:spChg chg="del">
          <ac:chgData name="Sanders Wang" userId="089d73b8-785c-4012-b931-81c632b6c9c7" providerId="ADAL" clId="{040EDAAC-E745-4071-9C17-784A6FEC8541}" dt="2021-03-31T12:19:22.834" v="786" actId="478"/>
          <ac:spMkLst>
            <pc:docMk/>
            <pc:sldMk cId="1385339987" sldId="264"/>
            <ac:spMk id="40" creationId="{2195612E-9FC8-4795-AAF4-194954670333}"/>
          </ac:spMkLst>
        </pc:spChg>
        <pc:spChg chg="del">
          <ac:chgData name="Sanders Wang" userId="089d73b8-785c-4012-b931-81c632b6c9c7" providerId="ADAL" clId="{040EDAAC-E745-4071-9C17-784A6FEC8541}" dt="2021-03-31T12:19:25.598" v="787" actId="478"/>
          <ac:spMkLst>
            <pc:docMk/>
            <pc:sldMk cId="1385339987" sldId="264"/>
            <ac:spMk id="41" creationId="{C02AC4E8-71C7-4818-9E79-F58AE069469F}"/>
          </ac:spMkLst>
        </pc:spChg>
        <pc:spChg chg="mod">
          <ac:chgData name="Sanders Wang" userId="089d73b8-785c-4012-b931-81c632b6c9c7" providerId="ADAL" clId="{040EDAAC-E745-4071-9C17-784A6FEC8541}" dt="2021-03-31T12:21:41.118" v="915" actId="20577"/>
          <ac:spMkLst>
            <pc:docMk/>
            <pc:sldMk cId="1385339987" sldId="264"/>
            <ac:spMk id="42" creationId="{1D32F323-47F1-43A5-8458-E0BAE16C48F6}"/>
          </ac:spMkLst>
        </pc:spChg>
        <pc:spChg chg="del">
          <ac:chgData name="Sanders Wang" userId="089d73b8-785c-4012-b931-81c632b6c9c7" providerId="ADAL" clId="{040EDAAC-E745-4071-9C17-784A6FEC8541}" dt="2021-03-31T12:19:49.650" v="790" actId="478"/>
          <ac:spMkLst>
            <pc:docMk/>
            <pc:sldMk cId="1385339987" sldId="264"/>
            <ac:spMk id="49" creationId="{9D7CBC53-0F58-4095-BBB8-FC38F9BA18F6}"/>
          </ac:spMkLst>
        </pc:spChg>
        <pc:spChg chg="add del">
          <ac:chgData name="Sanders Wang" userId="089d73b8-785c-4012-b931-81c632b6c9c7" providerId="ADAL" clId="{040EDAAC-E745-4071-9C17-784A6FEC8541}" dt="2021-03-31T12:31:52.221" v="1018"/>
          <ac:spMkLst>
            <pc:docMk/>
            <pc:sldMk cId="1385339987" sldId="264"/>
            <ac:spMk id="51" creationId="{AA1857E1-50B3-48E6-8659-C230B2D8DCA3}"/>
          </ac:spMkLst>
        </pc:spChg>
        <pc:spChg chg="add del">
          <ac:chgData name="Sanders Wang" userId="089d73b8-785c-4012-b931-81c632b6c9c7" providerId="ADAL" clId="{040EDAAC-E745-4071-9C17-784A6FEC8541}" dt="2021-03-31T12:31:57.388" v="1020"/>
          <ac:spMkLst>
            <pc:docMk/>
            <pc:sldMk cId="1385339987" sldId="264"/>
            <ac:spMk id="52" creationId="{53D46DC4-ACFE-4F98-A504-3398F0C0D326}"/>
          </ac:spMkLst>
        </pc:spChg>
        <pc:spChg chg="mod">
          <ac:chgData name="Sanders Wang" userId="089d73b8-785c-4012-b931-81c632b6c9c7" providerId="ADAL" clId="{040EDAAC-E745-4071-9C17-784A6FEC8541}" dt="2021-03-31T12:20:29.479" v="879" actId="1076"/>
          <ac:spMkLst>
            <pc:docMk/>
            <pc:sldMk cId="1385339987" sldId="264"/>
            <ac:spMk id="54" creationId="{93D58230-4B88-4E0F-845F-8EF9D8A7D0FF}"/>
          </ac:spMkLst>
        </pc:spChg>
        <pc:spChg chg="del">
          <ac:chgData name="Sanders Wang" userId="089d73b8-785c-4012-b931-81c632b6c9c7" providerId="ADAL" clId="{040EDAAC-E745-4071-9C17-784A6FEC8541}" dt="2021-03-31T12:19:45.928" v="789" actId="478"/>
          <ac:spMkLst>
            <pc:docMk/>
            <pc:sldMk cId="1385339987" sldId="264"/>
            <ac:spMk id="56" creationId="{3DF8D137-663B-4627-B54D-2EF505302DC8}"/>
          </ac:spMkLst>
        </pc:spChg>
        <pc:spChg chg="del">
          <ac:chgData name="Sanders Wang" userId="089d73b8-785c-4012-b931-81c632b6c9c7" providerId="ADAL" clId="{040EDAAC-E745-4071-9C17-784A6FEC8541}" dt="2021-03-31T12:19:45.928" v="789" actId="478"/>
          <ac:spMkLst>
            <pc:docMk/>
            <pc:sldMk cId="1385339987" sldId="264"/>
            <ac:spMk id="59" creationId="{EA866BB7-279B-4972-8038-D625BD388AC3}"/>
          </ac:spMkLst>
        </pc:spChg>
        <pc:spChg chg="del">
          <ac:chgData name="Sanders Wang" userId="089d73b8-785c-4012-b931-81c632b6c9c7" providerId="ADAL" clId="{040EDAAC-E745-4071-9C17-784A6FEC8541}" dt="2021-03-31T12:19:45.928" v="789" actId="478"/>
          <ac:spMkLst>
            <pc:docMk/>
            <pc:sldMk cId="1385339987" sldId="264"/>
            <ac:spMk id="60" creationId="{1A5DCF72-7B53-4B05-98B2-EED8961A45DB}"/>
          </ac:spMkLst>
        </pc:spChg>
        <pc:spChg chg="del">
          <ac:chgData name="Sanders Wang" userId="089d73b8-785c-4012-b931-81c632b6c9c7" providerId="ADAL" clId="{040EDAAC-E745-4071-9C17-784A6FEC8541}" dt="2021-03-31T12:19:45.928" v="789" actId="478"/>
          <ac:spMkLst>
            <pc:docMk/>
            <pc:sldMk cId="1385339987" sldId="264"/>
            <ac:spMk id="61" creationId="{524DC2CC-718D-4AE9-9EB8-3A5CCDFC5B55}"/>
          </ac:spMkLst>
        </pc:spChg>
        <pc:spChg chg="add del">
          <ac:chgData name="Sanders Wang" userId="089d73b8-785c-4012-b931-81c632b6c9c7" providerId="ADAL" clId="{040EDAAC-E745-4071-9C17-784A6FEC8541}" dt="2021-03-31T12:34:38.046" v="1037"/>
          <ac:spMkLst>
            <pc:docMk/>
            <pc:sldMk cId="1385339987" sldId="264"/>
            <ac:spMk id="62" creationId="{58006792-3709-4CD4-AC01-ABFD03675307}"/>
          </ac:spMkLst>
        </pc:spChg>
        <pc:spChg chg="del">
          <ac:chgData name="Sanders Wang" userId="089d73b8-785c-4012-b931-81c632b6c9c7" providerId="ADAL" clId="{040EDAAC-E745-4071-9C17-784A6FEC8541}" dt="2021-03-31T12:19:45.928" v="789" actId="478"/>
          <ac:spMkLst>
            <pc:docMk/>
            <pc:sldMk cId="1385339987" sldId="264"/>
            <ac:spMk id="64" creationId="{A29F3165-C0FC-4786-8466-BAF3EE8B5E2E}"/>
          </ac:spMkLst>
        </pc:spChg>
        <pc:spChg chg="del">
          <ac:chgData name="Sanders Wang" userId="089d73b8-785c-4012-b931-81c632b6c9c7" providerId="ADAL" clId="{040EDAAC-E745-4071-9C17-784A6FEC8541}" dt="2021-03-31T12:19:45.928" v="789" actId="478"/>
          <ac:spMkLst>
            <pc:docMk/>
            <pc:sldMk cId="1385339987" sldId="264"/>
            <ac:spMk id="66" creationId="{72255499-814D-40CF-B6C6-14CFCF0FA47B}"/>
          </ac:spMkLst>
        </pc:spChg>
        <pc:spChg chg="del">
          <ac:chgData name="Sanders Wang" userId="089d73b8-785c-4012-b931-81c632b6c9c7" providerId="ADAL" clId="{040EDAAC-E745-4071-9C17-784A6FEC8541}" dt="2021-03-31T12:19:45.928" v="789" actId="478"/>
          <ac:spMkLst>
            <pc:docMk/>
            <pc:sldMk cId="1385339987" sldId="264"/>
            <ac:spMk id="67" creationId="{C486D69F-72AB-47B8-A8B3-6622FF0D24BA}"/>
          </ac:spMkLst>
        </pc:spChg>
        <pc:spChg chg="del">
          <ac:chgData name="Sanders Wang" userId="089d73b8-785c-4012-b931-81c632b6c9c7" providerId="ADAL" clId="{040EDAAC-E745-4071-9C17-784A6FEC8541}" dt="2021-03-31T12:19:45.928" v="789" actId="478"/>
          <ac:spMkLst>
            <pc:docMk/>
            <pc:sldMk cId="1385339987" sldId="264"/>
            <ac:spMk id="71" creationId="{FE5D6E10-5CDB-46C4-A733-64FB9DEC839C}"/>
          </ac:spMkLst>
        </pc:spChg>
        <pc:spChg chg="del">
          <ac:chgData name="Sanders Wang" userId="089d73b8-785c-4012-b931-81c632b6c9c7" providerId="ADAL" clId="{040EDAAC-E745-4071-9C17-784A6FEC8541}" dt="2021-03-31T12:19:45.928" v="789" actId="478"/>
          <ac:spMkLst>
            <pc:docMk/>
            <pc:sldMk cId="1385339987" sldId="264"/>
            <ac:spMk id="84" creationId="{2A2CC632-47A5-4308-863F-F0A57CD2AFA5}"/>
          </ac:spMkLst>
        </pc:spChg>
        <pc:spChg chg="del">
          <ac:chgData name="Sanders Wang" userId="089d73b8-785c-4012-b931-81c632b6c9c7" providerId="ADAL" clId="{040EDAAC-E745-4071-9C17-784A6FEC8541}" dt="2021-03-31T12:19:45.928" v="789" actId="478"/>
          <ac:spMkLst>
            <pc:docMk/>
            <pc:sldMk cId="1385339987" sldId="264"/>
            <ac:spMk id="88" creationId="{629A8A50-12ED-4DC3-82E5-D5B06D28A70B}"/>
          </ac:spMkLst>
        </pc:spChg>
        <pc:spChg chg="del">
          <ac:chgData name="Sanders Wang" userId="089d73b8-785c-4012-b931-81c632b6c9c7" providerId="ADAL" clId="{040EDAAC-E745-4071-9C17-784A6FEC8541}" dt="2021-03-31T12:19:11.905" v="783" actId="478"/>
          <ac:spMkLst>
            <pc:docMk/>
            <pc:sldMk cId="1385339987" sldId="264"/>
            <ac:spMk id="90" creationId="{23762D8D-EBDE-4244-8644-A573B7A089F1}"/>
          </ac:spMkLst>
        </pc:spChg>
        <pc:spChg chg="del">
          <ac:chgData name="Sanders Wang" userId="089d73b8-785c-4012-b931-81c632b6c9c7" providerId="ADAL" clId="{040EDAAC-E745-4071-9C17-784A6FEC8541}" dt="2021-03-31T12:19:17.568" v="784" actId="478"/>
          <ac:spMkLst>
            <pc:docMk/>
            <pc:sldMk cId="1385339987" sldId="264"/>
            <ac:spMk id="92" creationId="{A729D4D4-182F-4ACE-A8D6-794DFE65A785}"/>
          </ac:spMkLst>
        </pc:spChg>
        <pc:spChg chg="del">
          <ac:chgData name="Sanders Wang" userId="089d73b8-785c-4012-b931-81c632b6c9c7" providerId="ADAL" clId="{040EDAAC-E745-4071-9C17-784A6FEC8541}" dt="2021-03-31T12:19:54.950" v="792" actId="478"/>
          <ac:spMkLst>
            <pc:docMk/>
            <pc:sldMk cId="1385339987" sldId="264"/>
            <ac:spMk id="96" creationId="{0F3ADC82-A0AF-44DC-A16A-2478C169E9BC}"/>
          </ac:spMkLst>
        </pc:spChg>
        <pc:spChg chg="del">
          <ac:chgData name="Sanders Wang" userId="089d73b8-785c-4012-b931-81c632b6c9c7" providerId="ADAL" clId="{040EDAAC-E745-4071-9C17-784A6FEC8541}" dt="2021-03-31T12:19:45.928" v="789" actId="478"/>
          <ac:spMkLst>
            <pc:docMk/>
            <pc:sldMk cId="1385339987" sldId="264"/>
            <ac:spMk id="103" creationId="{AD2F0D9B-76AF-4C1A-9D2D-1AD603E02B2E}"/>
          </ac:spMkLst>
        </pc:spChg>
        <pc:spChg chg="del">
          <ac:chgData name="Sanders Wang" userId="089d73b8-785c-4012-b931-81c632b6c9c7" providerId="ADAL" clId="{040EDAAC-E745-4071-9C17-784A6FEC8541}" dt="2021-03-31T12:19:45.928" v="789" actId="478"/>
          <ac:spMkLst>
            <pc:docMk/>
            <pc:sldMk cId="1385339987" sldId="264"/>
            <ac:spMk id="104" creationId="{D9AD05BE-9651-4F53-9E3D-337905F7C85A}"/>
          </ac:spMkLst>
        </pc:spChg>
        <pc:spChg chg="del">
          <ac:chgData name="Sanders Wang" userId="089d73b8-785c-4012-b931-81c632b6c9c7" providerId="ADAL" clId="{040EDAAC-E745-4071-9C17-784A6FEC8541}" dt="2021-03-31T12:19:45.928" v="789" actId="478"/>
          <ac:spMkLst>
            <pc:docMk/>
            <pc:sldMk cId="1385339987" sldId="264"/>
            <ac:spMk id="107" creationId="{7F3DE87C-7DF7-4147-96B6-1A4A5A6D50B3}"/>
          </ac:spMkLst>
        </pc:spChg>
        <pc:spChg chg="del">
          <ac:chgData name="Sanders Wang" userId="089d73b8-785c-4012-b931-81c632b6c9c7" providerId="ADAL" clId="{040EDAAC-E745-4071-9C17-784A6FEC8541}" dt="2021-03-31T12:19:45.928" v="789" actId="478"/>
          <ac:spMkLst>
            <pc:docMk/>
            <pc:sldMk cId="1385339987" sldId="264"/>
            <ac:spMk id="108" creationId="{7C0F963F-AE97-4F6D-B807-E00D4491BD5D}"/>
          </ac:spMkLst>
        </pc:spChg>
        <pc:spChg chg="add mod">
          <ac:chgData name="Sanders Wang" userId="089d73b8-785c-4012-b931-81c632b6c9c7" providerId="ADAL" clId="{040EDAAC-E745-4071-9C17-784A6FEC8541}" dt="2021-03-31T12:32:31.792" v="1029" actId="1076"/>
          <ac:spMkLst>
            <pc:docMk/>
            <pc:sldMk cId="1385339987" sldId="264"/>
            <ac:spMk id="120" creationId="{9C618CFD-BC5A-4770-A6D8-829F7D73CC0B}"/>
          </ac:spMkLst>
        </pc:spChg>
        <pc:spChg chg="add mod">
          <ac:chgData name="Sanders Wang" userId="089d73b8-785c-4012-b931-81c632b6c9c7" providerId="ADAL" clId="{040EDAAC-E745-4071-9C17-784A6FEC8541}" dt="2021-03-31T13:01:20.805" v="1128" actId="1076"/>
          <ac:spMkLst>
            <pc:docMk/>
            <pc:sldMk cId="1385339987" sldId="264"/>
            <ac:spMk id="124" creationId="{BAD5A89A-E70A-4D4E-A2CF-DA67CF097729}"/>
          </ac:spMkLst>
        </pc:spChg>
        <pc:spChg chg="add mod">
          <ac:chgData name="Sanders Wang" userId="089d73b8-785c-4012-b931-81c632b6c9c7" providerId="ADAL" clId="{040EDAAC-E745-4071-9C17-784A6FEC8541}" dt="2021-03-31T13:14:16.544" v="1191" actId="1076"/>
          <ac:spMkLst>
            <pc:docMk/>
            <pc:sldMk cId="1385339987" sldId="264"/>
            <ac:spMk id="127" creationId="{05B940FF-3967-4542-A88C-A745BBEB27A1}"/>
          </ac:spMkLst>
        </pc:spChg>
        <pc:spChg chg="mod">
          <ac:chgData name="Sanders Wang" userId="089d73b8-785c-4012-b931-81c632b6c9c7" providerId="ADAL" clId="{040EDAAC-E745-4071-9C17-784A6FEC8541}" dt="2021-03-31T13:16:56.517" v="1193"/>
          <ac:spMkLst>
            <pc:docMk/>
            <pc:sldMk cId="1385339987" sldId="264"/>
            <ac:spMk id="131" creationId="{0D75DB33-7E55-4046-8B78-2146272967CA}"/>
          </ac:spMkLst>
        </pc:spChg>
        <pc:spChg chg="del">
          <ac:chgData name="Sanders Wang" userId="089d73b8-785c-4012-b931-81c632b6c9c7" providerId="ADAL" clId="{040EDAAC-E745-4071-9C17-784A6FEC8541}" dt="2021-03-31T12:19:45.928" v="789" actId="478"/>
          <ac:spMkLst>
            <pc:docMk/>
            <pc:sldMk cId="1385339987" sldId="264"/>
            <ac:spMk id="138" creationId="{7788E96C-FA60-4CE1-8251-78AF0FDE233E}"/>
          </ac:spMkLst>
        </pc:spChg>
        <pc:spChg chg="del">
          <ac:chgData name="Sanders Wang" userId="089d73b8-785c-4012-b931-81c632b6c9c7" providerId="ADAL" clId="{040EDAAC-E745-4071-9C17-784A6FEC8541}" dt="2021-03-31T12:19:45.928" v="789" actId="478"/>
          <ac:spMkLst>
            <pc:docMk/>
            <pc:sldMk cId="1385339987" sldId="264"/>
            <ac:spMk id="139" creationId="{6EBC3684-1779-4B50-A0CC-3C32FA22577D}"/>
          </ac:spMkLst>
        </pc:spChg>
        <pc:spChg chg="del">
          <ac:chgData name="Sanders Wang" userId="089d73b8-785c-4012-b931-81c632b6c9c7" providerId="ADAL" clId="{040EDAAC-E745-4071-9C17-784A6FEC8541}" dt="2021-03-31T12:19:45.928" v="789" actId="478"/>
          <ac:spMkLst>
            <pc:docMk/>
            <pc:sldMk cId="1385339987" sldId="264"/>
            <ac:spMk id="140" creationId="{E35A1E75-214B-4404-860B-15ABD69458B8}"/>
          </ac:spMkLst>
        </pc:spChg>
        <pc:spChg chg="del">
          <ac:chgData name="Sanders Wang" userId="089d73b8-785c-4012-b931-81c632b6c9c7" providerId="ADAL" clId="{040EDAAC-E745-4071-9C17-784A6FEC8541}" dt="2021-03-31T12:19:45.928" v="789" actId="478"/>
          <ac:spMkLst>
            <pc:docMk/>
            <pc:sldMk cId="1385339987" sldId="264"/>
            <ac:spMk id="141" creationId="{89548AA6-8882-4F6B-A877-D014DF3AE704}"/>
          </ac:spMkLst>
        </pc:spChg>
        <pc:spChg chg="add mod">
          <ac:chgData name="Sanders Wang" userId="089d73b8-785c-4012-b931-81c632b6c9c7" providerId="ADAL" clId="{040EDAAC-E745-4071-9C17-784A6FEC8541}" dt="2021-03-31T13:12:07.231" v="1173" actId="1076"/>
          <ac:spMkLst>
            <pc:docMk/>
            <pc:sldMk cId="1385339987" sldId="264"/>
            <ac:spMk id="143" creationId="{70401D0F-CBF2-4A49-8D4C-65C0BE4B8B68}"/>
          </ac:spMkLst>
        </pc:spChg>
        <pc:spChg chg="add mod">
          <ac:chgData name="Sanders Wang" userId="089d73b8-785c-4012-b931-81c632b6c9c7" providerId="ADAL" clId="{040EDAAC-E745-4071-9C17-784A6FEC8541}" dt="2021-03-31T13:04:38.655" v="1148" actId="1076"/>
          <ac:spMkLst>
            <pc:docMk/>
            <pc:sldMk cId="1385339987" sldId="264"/>
            <ac:spMk id="147" creationId="{DBFF571B-95AE-421A-A2F2-BD7704A51641}"/>
          </ac:spMkLst>
        </pc:spChg>
        <pc:spChg chg="add mod">
          <ac:chgData name="Sanders Wang" userId="089d73b8-785c-4012-b931-81c632b6c9c7" providerId="ADAL" clId="{040EDAAC-E745-4071-9C17-784A6FEC8541}" dt="2021-03-31T13:13:35.185" v="1189"/>
          <ac:spMkLst>
            <pc:docMk/>
            <pc:sldMk cId="1385339987" sldId="264"/>
            <ac:spMk id="155" creationId="{E75FF8B0-2B3C-42EF-A5E4-652014C66AF4}"/>
          </ac:spMkLst>
        </pc:spChg>
        <pc:grpChg chg="del">
          <ac:chgData name="Sanders Wang" userId="089d73b8-785c-4012-b931-81c632b6c9c7" providerId="ADAL" clId="{040EDAAC-E745-4071-9C17-784A6FEC8541}" dt="2021-03-31T12:19:54.950" v="792" actId="478"/>
          <ac:grpSpMkLst>
            <pc:docMk/>
            <pc:sldMk cId="1385339987" sldId="264"/>
            <ac:grpSpMk id="36" creationId="{263503B1-D98A-4070-BFCC-323E4344F374}"/>
          </ac:grpSpMkLst>
        </pc:grpChg>
        <pc:grpChg chg="del">
          <ac:chgData name="Sanders Wang" userId="089d73b8-785c-4012-b931-81c632b6c9c7" providerId="ADAL" clId="{040EDAAC-E745-4071-9C17-784A6FEC8541}" dt="2021-03-31T12:19:45.928" v="789" actId="478"/>
          <ac:grpSpMkLst>
            <pc:docMk/>
            <pc:sldMk cId="1385339987" sldId="264"/>
            <ac:grpSpMk id="43" creationId="{7E459F38-CEEE-4724-BB6B-2E8B102C5043}"/>
          </ac:grpSpMkLst>
        </pc:grpChg>
        <pc:picChg chg="del">
          <ac:chgData name="Sanders Wang" userId="089d73b8-785c-4012-b931-81c632b6c9c7" providerId="ADAL" clId="{040EDAAC-E745-4071-9C17-784A6FEC8541}" dt="2021-03-31T12:19:11.905" v="783" actId="478"/>
          <ac:picMkLst>
            <pc:docMk/>
            <pc:sldMk cId="1385339987" sldId="264"/>
            <ac:picMk id="6" creationId="{036C5C0B-840A-44DF-8CA3-91023E22717A}"/>
          </ac:picMkLst>
        </pc:picChg>
        <pc:picChg chg="del">
          <ac:chgData name="Sanders Wang" userId="089d73b8-785c-4012-b931-81c632b6c9c7" providerId="ADAL" clId="{040EDAAC-E745-4071-9C17-784A6FEC8541}" dt="2021-03-31T12:19:11.905" v="783" actId="478"/>
          <ac:picMkLst>
            <pc:docMk/>
            <pc:sldMk cId="1385339987" sldId="264"/>
            <ac:picMk id="8" creationId="{2A8059F9-B59B-4D85-81D0-8BE5F934002E}"/>
          </ac:picMkLst>
        </pc:picChg>
        <pc:picChg chg="mod">
          <ac:chgData name="Sanders Wang" userId="089d73b8-785c-4012-b931-81c632b6c9c7" providerId="ADAL" clId="{040EDAAC-E745-4071-9C17-784A6FEC8541}" dt="2021-03-31T12:20:49.519" v="883" actId="1076"/>
          <ac:picMkLst>
            <pc:docMk/>
            <pc:sldMk cId="1385339987" sldId="264"/>
            <ac:picMk id="22" creationId="{57FC183C-3451-437E-AFD6-325BDF2CB257}"/>
          </ac:picMkLst>
        </pc:picChg>
        <pc:picChg chg="del">
          <ac:chgData name="Sanders Wang" userId="089d73b8-785c-4012-b931-81c632b6c9c7" providerId="ADAL" clId="{040EDAAC-E745-4071-9C17-784A6FEC8541}" dt="2021-03-31T12:19:45.928" v="789" actId="478"/>
          <ac:picMkLst>
            <pc:docMk/>
            <pc:sldMk cId="1385339987" sldId="264"/>
            <ac:picMk id="28" creationId="{A468C71A-CACF-4F39-8BC8-9DF2585697DB}"/>
          </ac:picMkLst>
        </pc:picChg>
        <pc:picChg chg="del">
          <ac:chgData name="Sanders Wang" userId="089d73b8-785c-4012-b931-81c632b6c9c7" providerId="ADAL" clId="{040EDAAC-E745-4071-9C17-784A6FEC8541}" dt="2021-03-31T12:19:11.905" v="783" actId="478"/>
          <ac:picMkLst>
            <pc:docMk/>
            <pc:sldMk cId="1385339987" sldId="264"/>
            <ac:picMk id="32" creationId="{BDCAA298-4648-4025-8361-D6E70E600C7E}"/>
          </ac:picMkLst>
        </pc:picChg>
        <pc:picChg chg="mod">
          <ac:chgData name="Sanders Wang" userId="089d73b8-785c-4012-b931-81c632b6c9c7" providerId="ADAL" clId="{040EDAAC-E745-4071-9C17-784A6FEC8541}" dt="2021-03-31T12:20:29.479" v="879" actId="1076"/>
          <ac:picMkLst>
            <pc:docMk/>
            <pc:sldMk cId="1385339987" sldId="264"/>
            <ac:picMk id="34" creationId="{A467C330-BA23-401D-8BC3-607A663CFDE3}"/>
          </ac:picMkLst>
        </pc:picChg>
        <pc:picChg chg="del">
          <ac:chgData name="Sanders Wang" userId="089d73b8-785c-4012-b931-81c632b6c9c7" providerId="ADAL" clId="{040EDAAC-E745-4071-9C17-784A6FEC8541}" dt="2021-03-31T12:19:11.905" v="783" actId="478"/>
          <ac:picMkLst>
            <pc:docMk/>
            <pc:sldMk cId="1385339987" sldId="264"/>
            <ac:picMk id="37" creationId="{8BF4FDE8-17F5-4315-A86F-BCAA5397BB00}"/>
          </ac:picMkLst>
        </pc:picChg>
        <pc:picChg chg="del">
          <ac:chgData name="Sanders Wang" userId="089d73b8-785c-4012-b931-81c632b6c9c7" providerId="ADAL" clId="{040EDAAC-E745-4071-9C17-784A6FEC8541}" dt="2021-03-31T12:19:11.905" v="783" actId="478"/>
          <ac:picMkLst>
            <pc:docMk/>
            <pc:sldMk cId="1385339987" sldId="264"/>
            <ac:picMk id="39" creationId="{045D313F-7209-4C86-93D3-EA355B767EDC}"/>
          </ac:picMkLst>
        </pc:picChg>
        <pc:picChg chg="del">
          <ac:chgData name="Sanders Wang" userId="089d73b8-785c-4012-b931-81c632b6c9c7" providerId="ADAL" clId="{040EDAAC-E745-4071-9C17-784A6FEC8541}" dt="2021-03-31T12:19:45.928" v="789" actId="478"/>
          <ac:picMkLst>
            <pc:docMk/>
            <pc:sldMk cId="1385339987" sldId="264"/>
            <ac:picMk id="45" creationId="{AC5A8BD8-5463-4AEF-96C9-3514D71BEE9C}"/>
          </ac:picMkLst>
        </pc:picChg>
        <pc:picChg chg="mod">
          <ac:chgData name="Sanders Wang" userId="089d73b8-785c-4012-b931-81c632b6c9c7" providerId="ADAL" clId="{040EDAAC-E745-4071-9C17-784A6FEC8541}" dt="2021-03-31T12:20:45.225" v="882" actId="1076"/>
          <ac:picMkLst>
            <pc:docMk/>
            <pc:sldMk cId="1385339987" sldId="264"/>
            <ac:picMk id="46" creationId="{6E227231-C679-40D4-948D-182F6CED4328}"/>
          </ac:picMkLst>
        </pc:picChg>
        <pc:picChg chg="del">
          <ac:chgData name="Sanders Wang" userId="089d73b8-785c-4012-b931-81c632b6c9c7" providerId="ADAL" clId="{040EDAAC-E745-4071-9C17-784A6FEC8541}" dt="2021-03-31T12:19:51.990" v="791" actId="478"/>
          <ac:picMkLst>
            <pc:docMk/>
            <pc:sldMk cId="1385339987" sldId="264"/>
            <ac:picMk id="48" creationId="{F27B78FB-3D71-40F5-B632-D16BCF6777D8}"/>
          </ac:picMkLst>
        </pc:picChg>
        <pc:picChg chg="del">
          <ac:chgData name="Sanders Wang" userId="089d73b8-785c-4012-b931-81c632b6c9c7" providerId="ADAL" clId="{040EDAAC-E745-4071-9C17-784A6FEC8541}" dt="2021-03-31T12:19:45.928" v="789" actId="478"/>
          <ac:picMkLst>
            <pc:docMk/>
            <pc:sldMk cId="1385339987" sldId="264"/>
            <ac:picMk id="63" creationId="{8F8DDA8B-E372-4804-B3B2-9FFA0F2ADD27}"/>
          </ac:picMkLst>
        </pc:picChg>
        <pc:picChg chg="del">
          <ac:chgData name="Sanders Wang" userId="089d73b8-785c-4012-b931-81c632b6c9c7" providerId="ADAL" clId="{040EDAAC-E745-4071-9C17-784A6FEC8541}" dt="2021-03-31T12:19:45.928" v="789" actId="478"/>
          <ac:picMkLst>
            <pc:docMk/>
            <pc:sldMk cId="1385339987" sldId="264"/>
            <ac:picMk id="65" creationId="{5EC253EB-7D49-443E-AB25-7EF50D132751}"/>
          </ac:picMkLst>
        </pc:picChg>
        <pc:picChg chg="mod">
          <ac:chgData name="Sanders Wang" userId="089d73b8-785c-4012-b931-81c632b6c9c7" providerId="ADAL" clId="{040EDAAC-E745-4071-9C17-784A6FEC8541}" dt="2021-03-31T12:20:19.467" v="878" actId="1037"/>
          <ac:picMkLst>
            <pc:docMk/>
            <pc:sldMk cId="1385339987" sldId="264"/>
            <ac:picMk id="69" creationId="{89A0027D-2251-40DE-BED8-E1A4953F2D49}"/>
          </ac:picMkLst>
        </pc:picChg>
        <pc:picChg chg="del">
          <ac:chgData name="Sanders Wang" userId="089d73b8-785c-4012-b931-81c632b6c9c7" providerId="ADAL" clId="{040EDAAC-E745-4071-9C17-784A6FEC8541}" dt="2021-03-31T12:19:45.928" v="789" actId="478"/>
          <ac:picMkLst>
            <pc:docMk/>
            <pc:sldMk cId="1385339987" sldId="264"/>
            <ac:picMk id="70" creationId="{5F9C0C34-822F-4A25-B4CA-F23E025BBC52}"/>
          </ac:picMkLst>
        </pc:picChg>
        <pc:picChg chg="del">
          <ac:chgData name="Sanders Wang" userId="089d73b8-785c-4012-b931-81c632b6c9c7" providerId="ADAL" clId="{040EDAAC-E745-4071-9C17-784A6FEC8541}" dt="2021-03-31T12:19:45.928" v="789" actId="478"/>
          <ac:picMkLst>
            <pc:docMk/>
            <pc:sldMk cId="1385339987" sldId="264"/>
            <ac:picMk id="72" creationId="{4E3CEE52-37D5-4A86-9EA8-685CC9F60F7F}"/>
          </ac:picMkLst>
        </pc:picChg>
        <pc:picChg chg="del">
          <ac:chgData name="Sanders Wang" userId="089d73b8-785c-4012-b931-81c632b6c9c7" providerId="ADAL" clId="{040EDAAC-E745-4071-9C17-784A6FEC8541}" dt="2021-03-31T12:19:45.928" v="789" actId="478"/>
          <ac:picMkLst>
            <pc:docMk/>
            <pc:sldMk cId="1385339987" sldId="264"/>
            <ac:picMk id="73" creationId="{B02E42BB-F58F-4933-8D9F-9C0554B061E0}"/>
          </ac:picMkLst>
        </pc:picChg>
        <pc:picChg chg="del">
          <ac:chgData name="Sanders Wang" userId="089d73b8-785c-4012-b931-81c632b6c9c7" providerId="ADAL" clId="{040EDAAC-E745-4071-9C17-784A6FEC8541}" dt="2021-03-31T12:19:45.928" v="789" actId="478"/>
          <ac:picMkLst>
            <pc:docMk/>
            <pc:sldMk cId="1385339987" sldId="264"/>
            <ac:picMk id="74" creationId="{60C96EF9-7DDB-4C40-ADDD-F96130C44013}"/>
          </ac:picMkLst>
        </pc:picChg>
        <pc:picChg chg="del">
          <ac:chgData name="Sanders Wang" userId="089d73b8-785c-4012-b931-81c632b6c9c7" providerId="ADAL" clId="{040EDAAC-E745-4071-9C17-784A6FEC8541}" dt="2021-03-31T12:19:45.928" v="789" actId="478"/>
          <ac:picMkLst>
            <pc:docMk/>
            <pc:sldMk cId="1385339987" sldId="264"/>
            <ac:picMk id="77" creationId="{D120BA69-DC6E-4E47-AD34-C44FC563A958}"/>
          </ac:picMkLst>
        </pc:picChg>
        <pc:picChg chg="del">
          <ac:chgData name="Sanders Wang" userId="089d73b8-785c-4012-b931-81c632b6c9c7" providerId="ADAL" clId="{040EDAAC-E745-4071-9C17-784A6FEC8541}" dt="2021-03-31T12:19:45.928" v="789" actId="478"/>
          <ac:picMkLst>
            <pc:docMk/>
            <pc:sldMk cId="1385339987" sldId="264"/>
            <ac:picMk id="82" creationId="{B6F45217-E5B6-4084-A1D2-258968826E98}"/>
          </ac:picMkLst>
        </pc:picChg>
        <pc:picChg chg="del">
          <ac:chgData name="Sanders Wang" userId="089d73b8-785c-4012-b931-81c632b6c9c7" providerId="ADAL" clId="{040EDAAC-E745-4071-9C17-784A6FEC8541}" dt="2021-03-31T12:19:45.928" v="789" actId="478"/>
          <ac:picMkLst>
            <pc:docMk/>
            <pc:sldMk cId="1385339987" sldId="264"/>
            <ac:picMk id="83" creationId="{75513874-6782-4A16-82CD-0171AE7B8BC6}"/>
          </ac:picMkLst>
        </pc:picChg>
        <pc:picChg chg="del">
          <ac:chgData name="Sanders Wang" userId="089d73b8-785c-4012-b931-81c632b6c9c7" providerId="ADAL" clId="{040EDAAC-E745-4071-9C17-784A6FEC8541}" dt="2021-03-31T12:19:45.928" v="789" actId="478"/>
          <ac:picMkLst>
            <pc:docMk/>
            <pc:sldMk cId="1385339987" sldId="264"/>
            <ac:picMk id="86" creationId="{FCC5C23E-B49A-49A0-90E6-E1E4E7ADA776}"/>
          </ac:picMkLst>
        </pc:picChg>
        <pc:picChg chg="del">
          <ac:chgData name="Sanders Wang" userId="089d73b8-785c-4012-b931-81c632b6c9c7" providerId="ADAL" clId="{040EDAAC-E745-4071-9C17-784A6FEC8541}" dt="2021-03-31T12:19:45.928" v="789" actId="478"/>
          <ac:picMkLst>
            <pc:docMk/>
            <pc:sldMk cId="1385339987" sldId="264"/>
            <ac:picMk id="94" creationId="{BFCE193E-94B0-47A1-AA35-5B7563167B54}"/>
          </ac:picMkLst>
        </pc:picChg>
        <pc:picChg chg="del">
          <ac:chgData name="Sanders Wang" userId="089d73b8-785c-4012-b931-81c632b6c9c7" providerId="ADAL" clId="{040EDAAC-E745-4071-9C17-784A6FEC8541}" dt="2021-03-31T12:19:11.905" v="783" actId="478"/>
          <ac:picMkLst>
            <pc:docMk/>
            <pc:sldMk cId="1385339987" sldId="264"/>
            <ac:picMk id="111" creationId="{41B3AF7F-73AC-4984-963A-4A1B4241DB41}"/>
          </ac:picMkLst>
        </pc:picChg>
        <pc:picChg chg="del">
          <ac:chgData name="Sanders Wang" userId="089d73b8-785c-4012-b931-81c632b6c9c7" providerId="ADAL" clId="{040EDAAC-E745-4071-9C17-784A6FEC8541}" dt="2021-03-31T12:19:45.928" v="789" actId="478"/>
          <ac:picMkLst>
            <pc:docMk/>
            <pc:sldMk cId="1385339987" sldId="264"/>
            <ac:picMk id="121" creationId="{4179B7C1-0EA8-4BE4-A9CB-5EC459C720FD}"/>
          </ac:picMkLst>
        </pc:picChg>
        <pc:picChg chg="add del mod">
          <ac:chgData name="Sanders Wang" userId="089d73b8-785c-4012-b931-81c632b6c9c7" providerId="ADAL" clId="{040EDAAC-E745-4071-9C17-784A6FEC8541}" dt="2021-03-31T13:10:11.833" v="1162" actId="478"/>
          <ac:picMkLst>
            <pc:docMk/>
            <pc:sldMk cId="1385339987" sldId="264"/>
            <ac:picMk id="130" creationId="{F3DFE7E4-D49A-4AE5-8261-DB78173987C9}"/>
          </ac:picMkLst>
        </pc:picChg>
        <pc:picChg chg="add mod">
          <ac:chgData name="Sanders Wang" userId="089d73b8-785c-4012-b931-81c632b6c9c7" providerId="ADAL" clId="{040EDAAC-E745-4071-9C17-784A6FEC8541}" dt="2021-03-31T13:11:33.651" v="1166" actId="1076"/>
          <ac:picMkLst>
            <pc:docMk/>
            <pc:sldMk cId="1385339987" sldId="264"/>
            <ac:picMk id="137" creationId="{7A0A63FF-B457-4FE3-B4CA-B2D8838D6EFD}"/>
          </ac:picMkLst>
        </pc:picChg>
        <pc:picChg chg="add mod">
          <ac:chgData name="Sanders Wang" userId="089d73b8-785c-4012-b931-81c632b6c9c7" providerId="ADAL" clId="{040EDAAC-E745-4071-9C17-784A6FEC8541}" dt="2021-03-31T12:23:18.889" v="924" actId="1076"/>
          <ac:picMkLst>
            <pc:docMk/>
            <pc:sldMk cId="1385339987" sldId="264"/>
            <ac:picMk id="3074" creationId="{86F2193C-40EE-4E1E-8E3E-C553A1D7189C}"/>
          </ac:picMkLst>
        </pc:picChg>
        <pc:picChg chg="add mod">
          <ac:chgData name="Sanders Wang" userId="089d73b8-785c-4012-b931-81c632b6c9c7" providerId="ADAL" clId="{040EDAAC-E745-4071-9C17-784A6FEC8541}" dt="2021-03-31T12:24:26.934" v="932" actId="1076"/>
          <ac:picMkLst>
            <pc:docMk/>
            <pc:sldMk cId="1385339987" sldId="264"/>
            <ac:picMk id="3076" creationId="{C96D405D-7C1C-42E7-B643-B2A9DA88A04E}"/>
          </ac:picMkLst>
        </pc:picChg>
        <pc:picChg chg="add mod">
          <ac:chgData name="Sanders Wang" userId="089d73b8-785c-4012-b931-81c632b6c9c7" providerId="ADAL" clId="{040EDAAC-E745-4071-9C17-784A6FEC8541}" dt="2021-03-31T12:29:56.526" v="1010" actId="1076"/>
          <ac:picMkLst>
            <pc:docMk/>
            <pc:sldMk cId="1385339987" sldId="264"/>
            <ac:picMk id="3078" creationId="{84D4DD42-7C25-47F2-8D0C-80ABFF189601}"/>
          </ac:picMkLst>
        </pc:picChg>
        <pc:picChg chg="add mod">
          <ac:chgData name="Sanders Wang" userId="089d73b8-785c-4012-b931-81c632b6c9c7" providerId="ADAL" clId="{040EDAAC-E745-4071-9C17-784A6FEC8541}" dt="2021-03-31T12:31:17.504" v="1015" actId="1076"/>
          <ac:picMkLst>
            <pc:docMk/>
            <pc:sldMk cId="1385339987" sldId="264"/>
            <ac:picMk id="3080" creationId="{53C4C54B-4850-4C58-97D0-15C1065C94C6}"/>
          </ac:picMkLst>
        </pc:picChg>
        <pc:picChg chg="add mod">
          <ac:chgData name="Sanders Wang" userId="089d73b8-785c-4012-b931-81c632b6c9c7" providerId="ADAL" clId="{040EDAAC-E745-4071-9C17-784A6FEC8541}" dt="2021-03-31T13:01:17.535" v="1127" actId="14100"/>
          <ac:picMkLst>
            <pc:docMk/>
            <pc:sldMk cId="1385339987" sldId="264"/>
            <ac:picMk id="3084" creationId="{1198AAB6-75E0-4435-80F9-6F8779657CC9}"/>
          </ac:picMkLst>
        </pc:picChg>
        <pc:picChg chg="add mod">
          <ac:chgData name="Sanders Wang" userId="089d73b8-785c-4012-b931-81c632b6c9c7" providerId="ADAL" clId="{040EDAAC-E745-4071-9C17-784A6FEC8541}" dt="2021-03-31T13:14:13.203" v="1190" actId="14100"/>
          <ac:picMkLst>
            <pc:docMk/>
            <pc:sldMk cId="1385339987" sldId="264"/>
            <ac:picMk id="3087" creationId="{E52F8A33-48D1-4802-BFAF-5DB02F81C775}"/>
          </ac:picMkLst>
        </pc:picChg>
        <pc:picChg chg="add mod">
          <ac:chgData name="Sanders Wang" userId="089d73b8-785c-4012-b931-81c632b6c9c7" providerId="ADAL" clId="{040EDAAC-E745-4071-9C17-784A6FEC8541}" dt="2021-03-31T13:11:57.845" v="1171" actId="14100"/>
          <ac:picMkLst>
            <pc:docMk/>
            <pc:sldMk cId="1385339987" sldId="264"/>
            <ac:picMk id="3089" creationId="{48FF0870-5644-4563-97DC-DCDF211050B7}"/>
          </ac:picMkLst>
        </pc:picChg>
        <pc:picChg chg="add mod">
          <ac:chgData name="Sanders Wang" userId="089d73b8-785c-4012-b931-81c632b6c9c7" providerId="ADAL" clId="{040EDAAC-E745-4071-9C17-784A6FEC8541}" dt="2021-03-31T13:02:41.203" v="1135" actId="1076"/>
          <ac:picMkLst>
            <pc:docMk/>
            <pc:sldMk cId="1385339987" sldId="264"/>
            <ac:picMk id="3091" creationId="{06B38F11-8F22-497D-BE49-5B25F9858516}"/>
          </ac:picMkLst>
        </pc:picChg>
        <pc:cxnChg chg="del">
          <ac:chgData name="Sanders Wang" userId="089d73b8-785c-4012-b931-81c632b6c9c7" providerId="ADAL" clId="{040EDAAC-E745-4071-9C17-784A6FEC8541}" dt="2021-03-31T12:19:11.905" v="783" actId="478"/>
          <ac:cxnSpMkLst>
            <pc:docMk/>
            <pc:sldMk cId="1385339987" sldId="264"/>
            <ac:cxnSpMk id="9" creationId="{F9CF734C-40AB-496B-B324-0004A7C619B7}"/>
          </ac:cxnSpMkLst>
        </pc:cxnChg>
        <pc:cxnChg chg="del">
          <ac:chgData name="Sanders Wang" userId="089d73b8-785c-4012-b931-81c632b6c9c7" providerId="ADAL" clId="{040EDAAC-E745-4071-9C17-784A6FEC8541}" dt="2021-03-31T12:19:11.905" v="783" actId="478"/>
          <ac:cxnSpMkLst>
            <pc:docMk/>
            <pc:sldMk cId="1385339987" sldId="264"/>
            <ac:cxnSpMk id="38" creationId="{6FFEA2E5-D199-43B2-ADDD-84F094DEFD91}"/>
          </ac:cxnSpMkLst>
        </pc:cxnChg>
        <pc:cxnChg chg="mod">
          <ac:chgData name="Sanders Wang" userId="089d73b8-785c-4012-b931-81c632b6c9c7" providerId="ADAL" clId="{040EDAAC-E745-4071-9C17-784A6FEC8541}" dt="2021-03-31T12:21:49.713" v="917" actId="14100"/>
          <ac:cxnSpMkLst>
            <pc:docMk/>
            <pc:sldMk cId="1385339987" sldId="264"/>
            <ac:cxnSpMk id="50" creationId="{9601D18C-A902-4AA7-B2BF-810AA63E6511}"/>
          </ac:cxnSpMkLst>
        </pc:cxnChg>
        <pc:cxnChg chg="del">
          <ac:chgData name="Sanders Wang" userId="089d73b8-785c-4012-b931-81c632b6c9c7" providerId="ADAL" clId="{040EDAAC-E745-4071-9C17-784A6FEC8541}" dt="2021-03-31T12:19:45.928" v="789" actId="478"/>
          <ac:cxnSpMkLst>
            <pc:docMk/>
            <pc:sldMk cId="1385339987" sldId="264"/>
            <ac:cxnSpMk id="53" creationId="{DE2DFD30-7C3A-4404-A88E-173CDD3464B9}"/>
          </ac:cxnSpMkLst>
        </pc:cxnChg>
        <pc:cxnChg chg="del">
          <ac:chgData name="Sanders Wang" userId="089d73b8-785c-4012-b931-81c632b6c9c7" providerId="ADAL" clId="{040EDAAC-E745-4071-9C17-784A6FEC8541}" dt="2021-03-31T12:19:45.928" v="789" actId="478"/>
          <ac:cxnSpMkLst>
            <pc:docMk/>
            <pc:sldMk cId="1385339987" sldId="264"/>
            <ac:cxnSpMk id="55" creationId="{B41037C6-B906-427C-8043-6C30CF39D619}"/>
          </ac:cxnSpMkLst>
        </pc:cxnChg>
        <pc:cxnChg chg="del">
          <ac:chgData name="Sanders Wang" userId="089d73b8-785c-4012-b931-81c632b6c9c7" providerId="ADAL" clId="{040EDAAC-E745-4071-9C17-784A6FEC8541}" dt="2021-03-31T12:19:45.928" v="789" actId="478"/>
          <ac:cxnSpMkLst>
            <pc:docMk/>
            <pc:sldMk cId="1385339987" sldId="264"/>
            <ac:cxnSpMk id="57" creationId="{5DC18291-7211-44FE-B258-4ABEC80AA0F0}"/>
          </ac:cxnSpMkLst>
        </pc:cxnChg>
        <pc:cxnChg chg="del">
          <ac:chgData name="Sanders Wang" userId="089d73b8-785c-4012-b931-81c632b6c9c7" providerId="ADAL" clId="{040EDAAC-E745-4071-9C17-784A6FEC8541}" dt="2021-03-31T12:19:45.928" v="789" actId="478"/>
          <ac:cxnSpMkLst>
            <pc:docMk/>
            <pc:sldMk cId="1385339987" sldId="264"/>
            <ac:cxnSpMk id="58" creationId="{8E50CD46-E1DF-4A15-B1E7-83BDA4D5FD5E}"/>
          </ac:cxnSpMkLst>
        </pc:cxnChg>
        <pc:cxnChg chg="del mod">
          <ac:chgData name="Sanders Wang" userId="089d73b8-785c-4012-b931-81c632b6c9c7" providerId="ADAL" clId="{040EDAAC-E745-4071-9C17-784A6FEC8541}" dt="2021-03-31T12:19:45.928" v="789" actId="478"/>
          <ac:cxnSpMkLst>
            <pc:docMk/>
            <pc:sldMk cId="1385339987" sldId="264"/>
            <ac:cxnSpMk id="75" creationId="{CEE91C90-7114-4E14-BA6F-E87A75750D8B}"/>
          </ac:cxnSpMkLst>
        </pc:cxnChg>
        <pc:cxnChg chg="del mod">
          <ac:chgData name="Sanders Wang" userId="089d73b8-785c-4012-b931-81c632b6c9c7" providerId="ADAL" clId="{040EDAAC-E745-4071-9C17-784A6FEC8541}" dt="2021-03-31T12:19:45.928" v="789" actId="478"/>
          <ac:cxnSpMkLst>
            <pc:docMk/>
            <pc:sldMk cId="1385339987" sldId="264"/>
            <ac:cxnSpMk id="76" creationId="{C9EE9128-171D-4A87-A2FD-55A7C615E1A0}"/>
          </ac:cxnSpMkLst>
        </pc:cxnChg>
        <pc:cxnChg chg="mod">
          <ac:chgData name="Sanders Wang" userId="089d73b8-785c-4012-b931-81c632b6c9c7" providerId="ADAL" clId="{040EDAAC-E745-4071-9C17-784A6FEC8541}" dt="2021-03-31T12:20:49.519" v="883" actId="1076"/>
          <ac:cxnSpMkLst>
            <pc:docMk/>
            <pc:sldMk cId="1385339987" sldId="264"/>
            <ac:cxnSpMk id="79" creationId="{DD82A52A-124A-47F7-B015-F35C1AAE42A1}"/>
          </ac:cxnSpMkLst>
        </pc:cxnChg>
        <pc:cxnChg chg="del mod">
          <ac:chgData name="Sanders Wang" userId="089d73b8-785c-4012-b931-81c632b6c9c7" providerId="ADAL" clId="{040EDAAC-E745-4071-9C17-784A6FEC8541}" dt="2021-03-31T12:19:45.928" v="789" actId="478"/>
          <ac:cxnSpMkLst>
            <pc:docMk/>
            <pc:sldMk cId="1385339987" sldId="264"/>
            <ac:cxnSpMk id="85" creationId="{F6CDA63D-0456-43FF-8BF4-BB3E003B49F7}"/>
          </ac:cxnSpMkLst>
        </pc:cxnChg>
        <pc:cxnChg chg="del">
          <ac:chgData name="Sanders Wang" userId="089d73b8-785c-4012-b931-81c632b6c9c7" providerId="ADAL" clId="{040EDAAC-E745-4071-9C17-784A6FEC8541}" dt="2021-03-31T12:19:45.928" v="789" actId="478"/>
          <ac:cxnSpMkLst>
            <pc:docMk/>
            <pc:sldMk cId="1385339987" sldId="264"/>
            <ac:cxnSpMk id="100" creationId="{1C1BF850-F971-4346-984F-A2802317677E}"/>
          </ac:cxnSpMkLst>
        </pc:cxnChg>
        <pc:cxnChg chg="del mod">
          <ac:chgData name="Sanders Wang" userId="089d73b8-785c-4012-b931-81c632b6c9c7" providerId="ADAL" clId="{040EDAAC-E745-4071-9C17-784A6FEC8541}" dt="2021-03-31T12:19:19.864" v="785" actId="478"/>
          <ac:cxnSpMkLst>
            <pc:docMk/>
            <pc:sldMk cId="1385339987" sldId="264"/>
            <ac:cxnSpMk id="110" creationId="{9E02ECF9-AAC0-4412-8022-2AA272D4AD58}"/>
          </ac:cxnSpMkLst>
        </pc:cxnChg>
        <pc:cxnChg chg="del mod">
          <ac:chgData name="Sanders Wang" userId="089d73b8-785c-4012-b931-81c632b6c9c7" providerId="ADAL" clId="{040EDAAC-E745-4071-9C17-784A6FEC8541}" dt="2021-03-31T13:12:41.739" v="1176" actId="478"/>
          <ac:cxnSpMkLst>
            <pc:docMk/>
            <pc:sldMk cId="1385339987" sldId="264"/>
            <ac:cxnSpMk id="112" creationId="{79E4949C-ECA3-4A08-8E88-9AEFC8A7F863}"/>
          </ac:cxnSpMkLst>
        </pc:cxnChg>
        <pc:cxnChg chg="add mod">
          <ac:chgData name="Sanders Wang" userId="089d73b8-785c-4012-b931-81c632b6c9c7" providerId="ADAL" clId="{040EDAAC-E745-4071-9C17-784A6FEC8541}" dt="2021-03-31T12:29:32.693" v="1003" actId="692"/>
          <ac:cxnSpMkLst>
            <pc:docMk/>
            <pc:sldMk cId="1385339987" sldId="264"/>
            <ac:cxnSpMk id="113" creationId="{54BDC95C-1CF2-405F-A072-EE7A63A72831}"/>
          </ac:cxnSpMkLst>
        </pc:cxnChg>
        <pc:cxnChg chg="add mod">
          <ac:chgData name="Sanders Wang" userId="089d73b8-785c-4012-b931-81c632b6c9c7" providerId="ADAL" clId="{040EDAAC-E745-4071-9C17-784A6FEC8541}" dt="2021-03-31T12:29:43.293" v="1006" actId="14100"/>
          <ac:cxnSpMkLst>
            <pc:docMk/>
            <pc:sldMk cId="1385339987" sldId="264"/>
            <ac:cxnSpMk id="114" creationId="{2060F5B2-A740-49AB-A7F2-BB4C4731E6D4}"/>
          </ac:cxnSpMkLst>
        </pc:cxnChg>
        <pc:cxnChg chg="del mod">
          <ac:chgData name="Sanders Wang" userId="089d73b8-785c-4012-b931-81c632b6c9c7" providerId="ADAL" clId="{040EDAAC-E745-4071-9C17-784A6FEC8541}" dt="2021-03-31T12:19:45.928" v="789" actId="478"/>
          <ac:cxnSpMkLst>
            <pc:docMk/>
            <pc:sldMk cId="1385339987" sldId="264"/>
            <ac:cxnSpMk id="115" creationId="{9B049884-BDE1-4196-BF9D-F86530BC5390}"/>
          </ac:cxnSpMkLst>
        </pc:cxnChg>
        <pc:cxnChg chg="add del mod">
          <ac:chgData name="Sanders Wang" userId="089d73b8-785c-4012-b931-81c632b6c9c7" providerId="ADAL" clId="{040EDAAC-E745-4071-9C17-784A6FEC8541}" dt="2021-03-31T13:08:48.154" v="1152" actId="478"/>
          <ac:cxnSpMkLst>
            <pc:docMk/>
            <pc:sldMk cId="1385339987" sldId="264"/>
            <ac:cxnSpMk id="116" creationId="{10A5E893-C109-468D-9D04-B67E6C995DD6}"/>
          </ac:cxnSpMkLst>
        </pc:cxnChg>
        <pc:cxnChg chg="del mod">
          <ac:chgData name="Sanders Wang" userId="089d73b8-785c-4012-b931-81c632b6c9c7" providerId="ADAL" clId="{040EDAAC-E745-4071-9C17-784A6FEC8541}" dt="2021-03-31T12:19:45.928" v="789" actId="478"/>
          <ac:cxnSpMkLst>
            <pc:docMk/>
            <pc:sldMk cId="1385339987" sldId="264"/>
            <ac:cxnSpMk id="126" creationId="{AED86C59-1F6C-461A-84A1-B732B4532285}"/>
          </ac:cxnSpMkLst>
        </pc:cxnChg>
        <pc:cxnChg chg="add mod">
          <ac:chgData name="Sanders Wang" userId="089d73b8-785c-4012-b931-81c632b6c9c7" providerId="ADAL" clId="{040EDAAC-E745-4071-9C17-784A6FEC8541}" dt="2021-03-31T13:01:17.535" v="1127" actId="14100"/>
          <ac:cxnSpMkLst>
            <pc:docMk/>
            <pc:sldMk cId="1385339987" sldId="264"/>
            <ac:cxnSpMk id="128" creationId="{1DBB38E8-A8AE-46E1-A210-2DCD531FB20B}"/>
          </ac:cxnSpMkLst>
        </pc:cxnChg>
        <pc:cxnChg chg="del mod">
          <ac:chgData name="Sanders Wang" userId="089d73b8-785c-4012-b931-81c632b6c9c7" providerId="ADAL" clId="{040EDAAC-E745-4071-9C17-784A6FEC8541}" dt="2021-03-31T12:19:45.928" v="789" actId="478"/>
          <ac:cxnSpMkLst>
            <pc:docMk/>
            <pc:sldMk cId="1385339987" sldId="264"/>
            <ac:cxnSpMk id="129" creationId="{B365BA29-CD7D-44AD-AD4B-5FD7E534FE3F}"/>
          </ac:cxnSpMkLst>
        </pc:cxnChg>
        <pc:cxnChg chg="del mod">
          <ac:chgData name="Sanders Wang" userId="089d73b8-785c-4012-b931-81c632b6c9c7" providerId="ADAL" clId="{040EDAAC-E745-4071-9C17-784A6FEC8541}" dt="2021-03-31T12:19:45.928" v="789" actId="478"/>
          <ac:cxnSpMkLst>
            <pc:docMk/>
            <pc:sldMk cId="1385339987" sldId="264"/>
            <ac:cxnSpMk id="132" creationId="{8D3DED9B-6F5A-48D7-879F-2B49EF4A19CA}"/>
          </ac:cxnSpMkLst>
        </pc:cxnChg>
        <pc:cxnChg chg="del mod">
          <ac:chgData name="Sanders Wang" userId="089d73b8-785c-4012-b931-81c632b6c9c7" providerId="ADAL" clId="{040EDAAC-E745-4071-9C17-784A6FEC8541}" dt="2021-03-31T12:19:45.928" v="789" actId="478"/>
          <ac:cxnSpMkLst>
            <pc:docMk/>
            <pc:sldMk cId="1385339987" sldId="264"/>
            <ac:cxnSpMk id="133" creationId="{C5A539A8-E7A8-4BDF-BDC5-BD5F1E5179EE}"/>
          </ac:cxnSpMkLst>
        </pc:cxnChg>
        <pc:cxnChg chg="add mod ord">
          <ac:chgData name="Sanders Wang" userId="089d73b8-785c-4012-b931-81c632b6c9c7" providerId="ADAL" clId="{040EDAAC-E745-4071-9C17-784A6FEC8541}" dt="2021-03-31T12:57:19.878" v="1074" actId="1076"/>
          <ac:cxnSpMkLst>
            <pc:docMk/>
            <pc:sldMk cId="1385339987" sldId="264"/>
            <ac:cxnSpMk id="134" creationId="{00163D7D-8509-4AB2-BFE4-4E95A1BE1118}"/>
          </ac:cxnSpMkLst>
        </pc:cxnChg>
        <pc:cxnChg chg="add mod ord">
          <ac:chgData name="Sanders Wang" userId="089d73b8-785c-4012-b931-81c632b6c9c7" providerId="ADAL" clId="{040EDAAC-E745-4071-9C17-784A6FEC8541}" dt="2021-03-31T13:14:13.203" v="1190" actId="14100"/>
          <ac:cxnSpMkLst>
            <pc:docMk/>
            <pc:sldMk cId="1385339987" sldId="264"/>
            <ac:cxnSpMk id="135" creationId="{62087B9B-E697-42AA-9633-1BF320E2A5E6}"/>
          </ac:cxnSpMkLst>
        </pc:cxnChg>
        <pc:cxnChg chg="add mod">
          <ac:chgData name="Sanders Wang" userId="089d73b8-785c-4012-b931-81c632b6c9c7" providerId="ADAL" clId="{040EDAAC-E745-4071-9C17-784A6FEC8541}" dt="2021-03-31T13:12:50.693" v="1178" actId="14100"/>
          <ac:cxnSpMkLst>
            <pc:docMk/>
            <pc:sldMk cId="1385339987" sldId="264"/>
            <ac:cxnSpMk id="142" creationId="{4B2F950D-E186-4693-B549-5BFB946020B4}"/>
          </ac:cxnSpMkLst>
        </pc:cxnChg>
      </pc:sldChg>
      <pc:sldChg chg="addSp delSp modSp add mod">
        <pc:chgData name="Sanders Wang" userId="089d73b8-785c-4012-b931-81c632b6c9c7" providerId="ADAL" clId="{040EDAAC-E745-4071-9C17-784A6FEC8541}" dt="2021-03-31T13:53:42.244" v="1435" actId="1076"/>
        <pc:sldMkLst>
          <pc:docMk/>
          <pc:sldMk cId="785981526" sldId="265"/>
        </pc:sldMkLst>
        <pc:spChg chg="del">
          <ac:chgData name="Sanders Wang" userId="089d73b8-785c-4012-b931-81c632b6c9c7" providerId="ADAL" clId="{040EDAAC-E745-4071-9C17-784A6FEC8541}" dt="2021-03-31T13:18:04.962" v="1203" actId="478"/>
          <ac:spMkLst>
            <pc:docMk/>
            <pc:sldMk cId="785981526" sldId="265"/>
            <ac:spMk id="2" creationId="{008B7A6D-4955-4C26-9F0A-EB0645CC1B47}"/>
          </ac:spMkLst>
        </pc:spChg>
        <pc:spChg chg="del">
          <ac:chgData name="Sanders Wang" userId="089d73b8-785c-4012-b931-81c632b6c9c7" providerId="ADAL" clId="{040EDAAC-E745-4071-9C17-784A6FEC8541}" dt="2021-03-31T13:18:04.962" v="1203" actId="478"/>
          <ac:spMkLst>
            <pc:docMk/>
            <pc:sldMk cId="785981526" sldId="265"/>
            <ac:spMk id="4" creationId="{6510007D-B7BA-4D1A-B148-36A2FE69931E}"/>
          </ac:spMkLst>
        </pc:spChg>
        <pc:spChg chg="del">
          <ac:chgData name="Sanders Wang" userId="089d73b8-785c-4012-b931-81c632b6c9c7" providerId="ADAL" clId="{040EDAAC-E745-4071-9C17-784A6FEC8541}" dt="2021-03-31T13:18:04.962" v="1203" actId="478"/>
          <ac:spMkLst>
            <pc:docMk/>
            <pc:sldMk cId="785981526" sldId="265"/>
            <ac:spMk id="5" creationId="{1AF6F55E-3FAE-43A5-8848-43F8E69401C3}"/>
          </ac:spMkLst>
        </pc:spChg>
        <pc:spChg chg="del">
          <ac:chgData name="Sanders Wang" userId="089d73b8-785c-4012-b931-81c632b6c9c7" providerId="ADAL" clId="{040EDAAC-E745-4071-9C17-784A6FEC8541}" dt="2021-03-31T13:18:04.962" v="1203" actId="478"/>
          <ac:spMkLst>
            <pc:docMk/>
            <pc:sldMk cId="785981526" sldId="265"/>
            <ac:spMk id="7" creationId="{BED776B9-82FF-4977-8C7D-7F4E1D49966E}"/>
          </ac:spMkLst>
        </pc:spChg>
        <pc:spChg chg="del">
          <ac:chgData name="Sanders Wang" userId="089d73b8-785c-4012-b931-81c632b6c9c7" providerId="ADAL" clId="{040EDAAC-E745-4071-9C17-784A6FEC8541}" dt="2021-03-31T13:18:04.962" v="1203" actId="478"/>
          <ac:spMkLst>
            <pc:docMk/>
            <pc:sldMk cId="785981526" sldId="265"/>
            <ac:spMk id="10" creationId="{33CAAD55-F625-495E-9E7A-08B99C398F0A}"/>
          </ac:spMkLst>
        </pc:spChg>
        <pc:spChg chg="del">
          <ac:chgData name="Sanders Wang" userId="089d73b8-785c-4012-b931-81c632b6c9c7" providerId="ADAL" clId="{040EDAAC-E745-4071-9C17-784A6FEC8541}" dt="2021-03-31T13:18:04.962" v="1203" actId="478"/>
          <ac:spMkLst>
            <pc:docMk/>
            <pc:sldMk cId="785981526" sldId="265"/>
            <ac:spMk id="13" creationId="{BA0CD1A5-A66A-4AB2-A383-70DB92EEAF93}"/>
          </ac:spMkLst>
        </pc:spChg>
        <pc:spChg chg="del">
          <ac:chgData name="Sanders Wang" userId="089d73b8-785c-4012-b931-81c632b6c9c7" providerId="ADAL" clId="{040EDAAC-E745-4071-9C17-784A6FEC8541}" dt="2021-03-31T13:18:10.618" v="1204" actId="478"/>
          <ac:spMkLst>
            <pc:docMk/>
            <pc:sldMk cId="785981526" sldId="265"/>
            <ac:spMk id="14" creationId="{E7CC76D4-3DF6-4191-9FA0-8212B9C6F9C1}"/>
          </ac:spMkLst>
        </pc:spChg>
        <pc:spChg chg="del">
          <ac:chgData name="Sanders Wang" userId="089d73b8-785c-4012-b931-81c632b6c9c7" providerId="ADAL" clId="{040EDAAC-E745-4071-9C17-784A6FEC8541}" dt="2021-03-31T13:18:16.469" v="1205" actId="478"/>
          <ac:spMkLst>
            <pc:docMk/>
            <pc:sldMk cId="785981526" sldId="265"/>
            <ac:spMk id="15" creationId="{E2F7B04F-C9E8-439B-B694-68E4A353DD57}"/>
          </ac:spMkLst>
        </pc:spChg>
        <pc:spChg chg="del">
          <ac:chgData name="Sanders Wang" userId="089d73b8-785c-4012-b931-81c632b6c9c7" providerId="ADAL" clId="{040EDAAC-E745-4071-9C17-784A6FEC8541}" dt="2021-03-31T13:18:16.469" v="1205" actId="478"/>
          <ac:spMkLst>
            <pc:docMk/>
            <pc:sldMk cId="785981526" sldId="265"/>
            <ac:spMk id="18" creationId="{F80B8121-3F63-4C06-AC6C-8E3DCC8946CC}"/>
          </ac:spMkLst>
        </pc:spChg>
        <pc:spChg chg="del">
          <ac:chgData name="Sanders Wang" userId="089d73b8-785c-4012-b931-81c632b6c9c7" providerId="ADAL" clId="{040EDAAC-E745-4071-9C17-784A6FEC8541}" dt="2021-03-31T13:18:16.469" v="1205" actId="478"/>
          <ac:spMkLst>
            <pc:docMk/>
            <pc:sldMk cId="785981526" sldId="265"/>
            <ac:spMk id="19" creationId="{F5DFA802-82DD-43E4-AA4C-3AB9A3A28011}"/>
          </ac:spMkLst>
        </pc:spChg>
        <pc:spChg chg="del">
          <ac:chgData name="Sanders Wang" userId="089d73b8-785c-4012-b931-81c632b6c9c7" providerId="ADAL" clId="{040EDAAC-E745-4071-9C17-784A6FEC8541}" dt="2021-03-31T13:18:16.469" v="1205" actId="478"/>
          <ac:spMkLst>
            <pc:docMk/>
            <pc:sldMk cId="785981526" sldId="265"/>
            <ac:spMk id="20" creationId="{90A73658-8769-4F72-BE10-9C801ED2C478}"/>
          </ac:spMkLst>
        </pc:spChg>
        <pc:spChg chg="del">
          <ac:chgData name="Sanders Wang" userId="089d73b8-785c-4012-b931-81c632b6c9c7" providerId="ADAL" clId="{040EDAAC-E745-4071-9C17-784A6FEC8541}" dt="2021-03-31T13:18:25.548" v="1207" actId="478"/>
          <ac:spMkLst>
            <pc:docMk/>
            <pc:sldMk cId="785981526" sldId="265"/>
            <ac:spMk id="23" creationId="{69514696-EB15-4BD2-90DA-8869EC4D5410}"/>
          </ac:spMkLst>
        </pc:spChg>
        <pc:spChg chg="add mod">
          <ac:chgData name="Sanders Wang" userId="089d73b8-785c-4012-b931-81c632b6c9c7" providerId="ADAL" clId="{040EDAAC-E745-4071-9C17-784A6FEC8541}" dt="2021-03-31T13:37:20.357" v="1357" actId="1076"/>
          <ac:spMkLst>
            <pc:docMk/>
            <pc:sldMk cId="785981526" sldId="265"/>
            <ac:spMk id="27" creationId="{34E3B579-ADF2-4C4E-8B61-BA4351BA573E}"/>
          </ac:spMkLst>
        </pc:spChg>
        <pc:spChg chg="del">
          <ac:chgData name="Sanders Wang" userId="089d73b8-785c-4012-b931-81c632b6c9c7" providerId="ADAL" clId="{040EDAAC-E745-4071-9C17-784A6FEC8541}" dt="2021-03-31T13:18:04.962" v="1203" actId="478"/>
          <ac:spMkLst>
            <pc:docMk/>
            <pc:sldMk cId="785981526" sldId="265"/>
            <ac:spMk id="40" creationId="{2195612E-9FC8-4795-AAF4-194954670333}"/>
          </ac:spMkLst>
        </pc:spChg>
        <pc:spChg chg="del">
          <ac:chgData name="Sanders Wang" userId="089d73b8-785c-4012-b931-81c632b6c9c7" providerId="ADAL" clId="{040EDAAC-E745-4071-9C17-784A6FEC8541}" dt="2021-03-31T13:18:04.962" v="1203" actId="478"/>
          <ac:spMkLst>
            <pc:docMk/>
            <pc:sldMk cId="785981526" sldId="265"/>
            <ac:spMk id="41" creationId="{C02AC4E8-71C7-4818-9E79-F58AE069469F}"/>
          </ac:spMkLst>
        </pc:spChg>
        <pc:spChg chg="del">
          <ac:chgData name="Sanders Wang" userId="089d73b8-785c-4012-b931-81c632b6c9c7" providerId="ADAL" clId="{040EDAAC-E745-4071-9C17-784A6FEC8541}" dt="2021-03-31T13:18:16.469" v="1205" actId="478"/>
          <ac:spMkLst>
            <pc:docMk/>
            <pc:sldMk cId="785981526" sldId="265"/>
            <ac:spMk id="42" creationId="{1D32F323-47F1-43A5-8458-E0BAE16C48F6}"/>
          </ac:spMkLst>
        </pc:spChg>
        <pc:spChg chg="del">
          <ac:chgData name="Sanders Wang" userId="089d73b8-785c-4012-b931-81c632b6c9c7" providerId="ADAL" clId="{040EDAAC-E745-4071-9C17-784A6FEC8541}" dt="2021-03-31T13:18:19.464" v="1206" actId="478"/>
          <ac:spMkLst>
            <pc:docMk/>
            <pc:sldMk cId="785981526" sldId="265"/>
            <ac:spMk id="49" creationId="{9D7CBC53-0F58-4095-BBB8-FC38F9BA18F6}"/>
          </ac:spMkLst>
        </pc:spChg>
        <pc:spChg chg="del">
          <ac:chgData name="Sanders Wang" userId="089d73b8-785c-4012-b931-81c632b6c9c7" providerId="ADAL" clId="{040EDAAC-E745-4071-9C17-784A6FEC8541}" dt="2021-03-31T13:18:25.548" v="1207" actId="478"/>
          <ac:spMkLst>
            <pc:docMk/>
            <pc:sldMk cId="785981526" sldId="265"/>
            <ac:spMk id="54" creationId="{93D58230-4B88-4E0F-845F-8EF9D8A7D0FF}"/>
          </ac:spMkLst>
        </pc:spChg>
        <pc:spChg chg="del">
          <ac:chgData name="Sanders Wang" userId="089d73b8-785c-4012-b931-81c632b6c9c7" providerId="ADAL" clId="{040EDAAC-E745-4071-9C17-784A6FEC8541}" dt="2021-03-31T13:18:25.548" v="1207" actId="478"/>
          <ac:spMkLst>
            <pc:docMk/>
            <pc:sldMk cId="785981526" sldId="265"/>
            <ac:spMk id="56" creationId="{3DF8D137-663B-4627-B54D-2EF505302DC8}"/>
          </ac:spMkLst>
        </pc:spChg>
        <pc:spChg chg="del">
          <ac:chgData name="Sanders Wang" userId="089d73b8-785c-4012-b931-81c632b6c9c7" providerId="ADAL" clId="{040EDAAC-E745-4071-9C17-784A6FEC8541}" dt="2021-03-31T13:18:25.548" v="1207" actId="478"/>
          <ac:spMkLst>
            <pc:docMk/>
            <pc:sldMk cId="785981526" sldId="265"/>
            <ac:spMk id="59" creationId="{EA866BB7-279B-4972-8038-D625BD388AC3}"/>
          </ac:spMkLst>
        </pc:spChg>
        <pc:spChg chg="del">
          <ac:chgData name="Sanders Wang" userId="089d73b8-785c-4012-b931-81c632b6c9c7" providerId="ADAL" clId="{040EDAAC-E745-4071-9C17-784A6FEC8541}" dt="2021-03-31T13:18:16.469" v="1205" actId="478"/>
          <ac:spMkLst>
            <pc:docMk/>
            <pc:sldMk cId="785981526" sldId="265"/>
            <ac:spMk id="60" creationId="{1A5DCF72-7B53-4B05-98B2-EED8961A45DB}"/>
          </ac:spMkLst>
        </pc:spChg>
        <pc:spChg chg="del">
          <ac:chgData name="Sanders Wang" userId="089d73b8-785c-4012-b931-81c632b6c9c7" providerId="ADAL" clId="{040EDAAC-E745-4071-9C17-784A6FEC8541}" dt="2021-03-31T13:18:16.469" v="1205" actId="478"/>
          <ac:spMkLst>
            <pc:docMk/>
            <pc:sldMk cId="785981526" sldId="265"/>
            <ac:spMk id="61" creationId="{524DC2CC-718D-4AE9-9EB8-3A5CCDFC5B55}"/>
          </ac:spMkLst>
        </pc:spChg>
        <pc:spChg chg="del">
          <ac:chgData name="Sanders Wang" userId="089d73b8-785c-4012-b931-81c632b6c9c7" providerId="ADAL" clId="{040EDAAC-E745-4071-9C17-784A6FEC8541}" dt="2021-03-31T13:23:32.862" v="1260" actId="478"/>
          <ac:spMkLst>
            <pc:docMk/>
            <pc:sldMk cId="785981526" sldId="265"/>
            <ac:spMk id="64" creationId="{A29F3165-C0FC-4786-8466-BAF3EE8B5E2E}"/>
          </ac:spMkLst>
        </pc:spChg>
        <pc:spChg chg="del">
          <ac:chgData name="Sanders Wang" userId="089d73b8-785c-4012-b931-81c632b6c9c7" providerId="ADAL" clId="{040EDAAC-E745-4071-9C17-784A6FEC8541}" dt="2021-03-31T13:18:16.469" v="1205" actId="478"/>
          <ac:spMkLst>
            <pc:docMk/>
            <pc:sldMk cId="785981526" sldId="265"/>
            <ac:spMk id="66" creationId="{72255499-814D-40CF-B6C6-14CFCF0FA47B}"/>
          </ac:spMkLst>
        </pc:spChg>
        <pc:spChg chg="mod">
          <ac:chgData name="Sanders Wang" userId="089d73b8-785c-4012-b931-81c632b6c9c7" providerId="ADAL" clId="{040EDAAC-E745-4071-9C17-784A6FEC8541}" dt="2021-03-31T13:21:09.522" v="1245" actId="14100"/>
          <ac:spMkLst>
            <pc:docMk/>
            <pc:sldMk cId="785981526" sldId="265"/>
            <ac:spMk id="67" creationId="{C486D69F-72AB-47B8-A8B3-6622FF0D24BA}"/>
          </ac:spMkLst>
        </pc:spChg>
        <pc:spChg chg="del">
          <ac:chgData name="Sanders Wang" userId="089d73b8-785c-4012-b931-81c632b6c9c7" providerId="ADAL" clId="{040EDAAC-E745-4071-9C17-784A6FEC8541}" dt="2021-03-31T13:18:43.061" v="1208" actId="478"/>
          <ac:spMkLst>
            <pc:docMk/>
            <pc:sldMk cId="785981526" sldId="265"/>
            <ac:spMk id="71" creationId="{FE5D6E10-5CDB-46C4-A733-64FB9DEC839C}"/>
          </ac:spMkLst>
        </pc:spChg>
        <pc:spChg chg="mod">
          <ac:chgData name="Sanders Wang" userId="089d73b8-785c-4012-b931-81c632b6c9c7" providerId="ADAL" clId="{040EDAAC-E745-4071-9C17-784A6FEC8541}" dt="2021-03-31T13:21:26.344" v="1248" actId="1076"/>
          <ac:spMkLst>
            <pc:docMk/>
            <pc:sldMk cId="785981526" sldId="265"/>
            <ac:spMk id="84" creationId="{2A2CC632-47A5-4308-863F-F0A57CD2AFA5}"/>
          </ac:spMkLst>
        </pc:spChg>
        <pc:spChg chg="del">
          <ac:chgData name="Sanders Wang" userId="089d73b8-785c-4012-b931-81c632b6c9c7" providerId="ADAL" clId="{040EDAAC-E745-4071-9C17-784A6FEC8541}" dt="2021-03-31T13:18:43.061" v="1208" actId="478"/>
          <ac:spMkLst>
            <pc:docMk/>
            <pc:sldMk cId="785981526" sldId="265"/>
            <ac:spMk id="88" creationId="{629A8A50-12ED-4DC3-82E5-D5B06D28A70B}"/>
          </ac:spMkLst>
        </pc:spChg>
        <pc:spChg chg="del">
          <ac:chgData name="Sanders Wang" userId="089d73b8-785c-4012-b931-81c632b6c9c7" providerId="ADAL" clId="{040EDAAC-E745-4071-9C17-784A6FEC8541}" dt="2021-03-31T13:18:04.962" v="1203" actId="478"/>
          <ac:spMkLst>
            <pc:docMk/>
            <pc:sldMk cId="785981526" sldId="265"/>
            <ac:spMk id="90" creationId="{23762D8D-EBDE-4244-8644-A573B7A089F1}"/>
          </ac:spMkLst>
        </pc:spChg>
        <pc:spChg chg="del">
          <ac:chgData name="Sanders Wang" userId="089d73b8-785c-4012-b931-81c632b6c9c7" providerId="ADAL" clId="{040EDAAC-E745-4071-9C17-784A6FEC8541}" dt="2021-03-31T13:18:04.962" v="1203" actId="478"/>
          <ac:spMkLst>
            <pc:docMk/>
            <pc:sldMk cId="785981526" sldId="265"/>
            <ac:spMk id="92" creationId="{A729D4D4-182F-4ACE-A8D6-794DFE65A785}"/>
          </ac:spMkLst>
        </pc:spChg>
        <pc:spChg chg="del">
          <ac:chgData name="Sanders Wang" userId="089d73b8-785c-4012-b931-81c632b6c9c7" providerId="ADAL" clId="{040EDAAC-E745-4071-9C17-784A6FEC8541}" dt="2021-03-31T13:23:32.862" v="1260" actId="478"/>
          <ac:spMkLst>
            <pc:docMk/>
            <pc:sldMk cId="785981526" sldId="265"/>
            <ac:spMk id="96" creationId="{0F3ADC82-A0AF-44DC-A16A-2478C169E9BC}"/>
          </ac:spMkLst>
        </pc:spChg>
        <pc:spChg chg="del">
          <ac:chgData name="Sanders Wang" userId="089d73b8-785c-4012-b931-81c632b6c9c7" providerId="ADAL" clId="{040EDAAC-E745-4071-9C17-784A6FEC8541}" dt="2021-03-31T13:23:32.862" v="1260" actId="478"/>
          <ac:spMkLst>
            <pc:docMk/>
            <pc:sldMk cId="785981526" sldId="265"/>
            <ac:spMk id="103" creationId="{AD2F0D9B-76AF-4C1A-9D2D-1AD603E02B2E}"/>
          </ac:spMkLst>
        </pc:spChg>
        <pc:spChg chg="mod">
          <ac:chgData name="Sanders Wang" userId="089d73b8-785c-4012-b931-81c632b6c9c7" providerId="ADAL" clId="{040EDAAC-E745-4071-9C17-784A6FEC8541}" dt="2021-03-31T13:21:49.876" v="1253" actId="1076"/>
          <ac:spMkLst>
            <pc:docMk/>
            <pc:sldMk cId="785981526" sldId="265"/>
            <ac:spMk id="104" creationId="{D9AD05BE-9651-4F53-9E3D-337905F7C85A}"/>
          </ac:spMkLst>
        </pc:spChg>
        <pc:spChg chg="del">
          <ac:chgData name="Sanders Wang" userId="089d73b8-785c-4012-b931-81c632b6c9c7" providerId="ADAL" clId="{040EDAAC-E745-4071-9C17-784A6FEC8541}" dt="2021-03-31T13:18:25.548" v="1207" actId="478"/>
          <ac:spMkLst>
            <pc:docMk/>
            <pc:sldMk cId="785981526" sldId="265"/>
            <ac:spMk id="107" creationId="{7F3DE87C-7DF7-4147-96B6-1A4A5A6D50B3}"/>
          </ac:spMkLst>
        </pc:spChg>
        <pc:spChg chg="del">
          <ac:chgData name="Sanders Wang" userId="089d73b8-785c-4012-b931-81c632b6c9c7" providerId="ADAL" clId="{040EDAAC-E745-4071-9C17-784A6FEC8541}" dt="2021-03-31T13:18:25.548" v="1207" actId="478"/>
          <ac:spMkLst>
            <pc:docMk/>
            <pc:sldMk cId="785981526" sldId="265"/>
            <ac:spMk id="108" creationId="{7C0F963F-AE97-4F6D-B807-E00D4491BD5D}"/>
          </ac:spMkLst>
        </pc:spChg>
        <pc:spChg chg="add mod">
          <ac:chgData name="Sanders Wang" userId="089d73b8-785c-4012-b931-81c632b6c9c7" providerId="ADAL" clId="{040EDAAC-E745-4071-9C17-784A6FEC8541}" dt="2021-03-31T13:35:45.307" v="1330" actId="20577"/>
          <ac:spMkLst>
            <pc:docMk/>
            <pc:sldMk cId="785981526" sldId="265"/>
            <ac:spMk id="113" creationId="{6BF278D3-B251-4353-B1EB-42E9757E0348}"/>
          </ac:spMkLst>
        </pc:spChg>
        <pc:spChg chg="mod">
          <ac:chgData name="Sanders Wang" userId="089d73b8-785c-4012-b931-81c632b6c9c7" providerId="ADAL" clId="{040EDAAC-E745-4071-9C17-784A6FEC8541}" dt="2021-03-31T13:19:01.296" v="1211" actId="571"/>
          <ac:spMkLst>
            <pc:docMk/>
            <pc:sldMk cId="785981526" sldId="265"/>
            <ac:spMk id="116" creationId="{BFD0C910-20D1-43F9-A508-CAA71DD89FA5}"/>
          </ac:spMkLst>
        </pc:spChg>
        <pc:spChg chg="mod">
          <ac:chgData name="Sanders Wang" userId="089d73b8-785c-4012-b931-81c632b6c9c7" providerId="ADAL" clId="{040EDAAC-E745-4071-9C17-784A6FEC8541}" dt="2021-03-31T13:19:01.296" v="1211" actId="571"/>
          <ac:spMkLst>
            <pc:docMk/>
            <pc:sldMk cId="785981526" sldId="265"/>
            <ac:spMk id="117" creationId="{7076BFEF-7659-4990-B09B-A8AA28D4506F}"/>
          </ac:spMkLst>
        </pc:spChg>
        <pc:spChg chg="mod">
          <ac:chgData name="Sanders Wang" userId="089d73b8-785c-4012-b931-81c632b6c9c7" providerId="ADAL" clId="{040EDAAC-E745-4071-9C17-784A6FEC8541}" dt="2021-03-31T13:19:01.296" v="1211" actId="571"/>
          <ac:spMkLst>
            <pc:docMk/>
            <pc:sldMk cId="785981526" sldId="265"/>
            <ac:spMk id="118" creationId="{50746262-8043-404B-9D1D-7F80C09CB4AA}"/>
          </ac:spMkLst>
        </pc:spChg>
        <pc:spChg chg="add mod">
          <ac:chgData name="Sanders Wang" userId="089d73b8-785c-4012-b931-81c632b6c9c7" providerId="ADAL" clId="{040EDAAC-E745-4071-9C17-784A6FEC8541}" dt="2021-03-31T13:36:01.581" v="1348" actId="20577"/>
          <ac:spMkLst>
            <pc:docMk/>
            <pc:sldMk cId="785981526" sldId="265"/>
            <ac:spMk id="119" creationId="{3BFCC92A-054D-462A-B721-F73F521A812F}"/>
          </ac:spMkLst>
        </pc:spChg>
        <pc:spChg chg="mod">
          <ac:chgData name="Sanders Wang" userId="089d73b8-785c-4012-b931-81c632b6c9c7" providerId="ADAL" clId="{040EDAAC-E745-4071-9C17-784A6FEC8541}" dt="2021-03-31T13:19:17.518" v="1213" actId="571"/>
          <ac:spMkLst>
            <pc:docMk/>
            <pc:sldMk cId="785981526" sldId="265"/>
            <ac:spMk id="122" creationId="{7D0EC582-FC1F-4260-A097-7B83D9E042AD}"/>
          </ac:spMkLst>
        </pc:spChg>
        <pc:spChg chg="mod">
          <ac:chgData name="Sanders Wang" userId="089d73b8-785c-4012-b931-81c632b6c9c7" providerId="ADAL" clId="{040EDAAC-E745-4071-9C17-784A6FEC8541}" dt="2021-03-31T13:19:17.518" v="1213" actId="571"/>
          <ac:spMkLst>
            <pc:docMk/>
            <pc:sldMk cId="785981526" sldId="265"/>
            <ac:spMk id="123" creationId="{716A739C-EF38-40D2-987E-4E2AEB1B69EF}"/>
          </ac:spMkLst>
        </pc:spChg>
        <pc:spChg chg="mod">
          <ac:chgData name="Sanders Wang" userId="089d73b8-785c-4012-b931-81c632b6c9c7" providerId="ADAL" clId="{040EDAAC-E745-4071-9C17-784A6FEC8541}" dt="2021-03-31T13:19:17.518" v="1213" actId="571"/>
          <ac:spMkLst>
            <pc:docMk/>
            <pc:sldMk cId="785981526" sldId="265"/>
            <ac:spMk id="124" creationId="{3C363B1C-AD0F-4037-9DA6-841D900DB44D}"/>
          </ac:spMkLst>
        </pc:spChg>
        <pc:spChg chg="mod">
          <ac:chgData name="Sanders Wang" userId="089d73b8-785c-4012-b931-81c632b6c9c7" providerId="ADAL" clId="{040EDAAC-E745-4071-9C17-784A6FEC8541}" dt="2021-03-31T13:19:17.518" v="1213" actId="571"/>
          <ac:spMkLst>
            <pc:docMk/>
            <pc:sldMk cId="785981526" sldId="265"/>
            <ac:spMk id="125" creationId="{A041F434-7FBB-4A0C-BB44-F354192B6615}"/>
          </ac:spMkLst>
        </pc:spChg>
        <pc:spChg chg="mod">
          <ac:chgData name="Sanders Wang" userId="089d73b8-785c-4012-b931-81c632b6c9c7" providerId="ADAL" clId="{040EDAAC-E745-4071-9C17-784A6FEC8541}" dt="2021-03-31T13:19:17.518" v="1213" actId="571"/>
          <ac:spMkLst>
            <pc:docMk/>
            <pc:sldMk cId="785981526" sldId="265"/>
            <ac:spMk id="127" creationId="{7EF0FE5F-1C03-4D1E-B3D1-199CC4E7954A}"/>
          </ac:spMkLst>
        </pc:spChg>
        <pc:spChg chg="mod">
          <ac:chgData name="Sanders Wang" userId="089d73b8-785c-4012-b931-81c632b6c9c7" providerId="ADAL" clId="{040EDAAC-E745-4071-9C17-784A6FEC8541}" dt="2021-03-31T13:19:17.518" v="1213" actId="571"/>
          <ac:spMkLst>
            <pc:docMk/>
            <pc:sldMk cId="785981526" sldId="265"/>
            <ac:spMk id="128" creationId="{0ECE4F4F-16FE-4715-B8E1-6874C0FCC3C5}"/>
          </ac:spMkLst>
        </pc:spChg>
        <pc:spChg chg="mod">
          <ac:chgData name="Sanders Wang" userId="089d73b8-785c-4012-b931-81c632b6c9c7" providerId="ADAL" clId="{040EDAAC-E745-4071-9C17-784A6FEC8541}" dt="2021-03-31T13:19:17.518" v="1213" actId="571"/>
          <ac:spMkLst>
            <pc:docMk/>
            <pc:sldMk cId="785981526" sldId="265"/>
            <ac:spMk id="130" creationId="{697051CC-A013-481A-B748-737AF455F1D3}"/>
          </ac:spMkLst>
        </pc:spChg>
        <pc:spChg chg="mod">
          <ac:chgData name="Sanders Wang" userId="089d73b8-785c-4012-b931-81c632b6c9c7" providerId="ADAL" clId="{040EDAAC-E745-4071-9C17-784A6FEC8541}" dt="2021-03-31T13:17:54.565" v="1202"/>
          <ac:spMkLst>
            <pc:docMk/>
            <pc:sldMk cId="785981526" sldId="265"/>
            <ac:spMk id="131" creationId="{0D75DB33-7E55-4046-8B78-2146272967CA}"/>
          </ac:spMkLst>
        </pc:spChg>
        <pc:spChg chg="add mod">
          <ac:chgData name="Sanders Wang" userId="089d73b8-785c-4012-b931-81c632b6c9c7" providerId="ADAL" clId="{040EDAAC-E745-4071-9C17-784A6FEC8541}" dt="2021-03-31T13:43:08.197" v="1413" actId="114"/>
          <ac:spMkLst>
            <pc:docMk/>
            <pc:sldMk cId="785981526" sldId="265"/>
            <ac:spMk id="134" creationId="{CBE72EDB-AAE2-437D-9E8D-FFB6921304E8}"/>
          </ac:spMkLst>
        </pc:spChg>
        <pc:spChg chg="add mod">
          <ac:chgData name="Sanders Wang" userId="089d73b8-785c-4012-b931-81c632b6c9c7" providerId="ADAL" clId="{040EDAAC-E745-4071-9C17-784A6FEC8541}" dt="2021-03-31T13:53:42.244" v="1435" actId="1076"/>
          <ac:spMkLst>
            <pc:docMk/>
            <pc:sldMk cId="785981526" sldId="265"/>
            <ac:spMk id="135" creationId="{3EFE893B-C825-4940-AEAA-F47741DAF7CE}"/>
          </ac:spMkLst>
        </pc:spChg>
        <pc:spChg chg="mod">
          <ac:chgData name="Sanders Wang" userId="089d73b8-785c-4012-b931-81c632b6c9c7" providerId="ADAL" clId="{040EDAAC-E745-4071-9C17-784A6FEC8541}" dt="2021-03-31T13:40:03.856" v="1387" actId="571"/>
          <ac:spMkLst>
            <pc:docMk/>
            <pc:sldMk cId="785981526" sldId="265"/>
            <ac:spMk id="137" creationId="{84EB0005-D69A-447F-87C3-0A770F3E54DA}"/>
          </ac:spMkLst>
        </pc:spChg>
        <pc:spChg chg="del">
          <ac:chgData name="Sanders Wang" userId="089d73b8-785c-4012-b931-81c632b6c9c7" providerId="ADAL" clId="{040EDAAC-E745-4071-9C17-784A6FEC8541}" dt="2021-03-31T13:18:25.548" v="1207" actId="478"/>
          <ac:spMkLst>
            <pc:docMk/>
            <pc:sldMk cId="785981526" sldId="265"/>
            <ac:spMk id="138" creationId="{7788E96C-FA60-4CE1-8251-78AF0FDE233E}"/>
          </ac:spMkLst>
        </pc:spChg>
        <pc:spChg chg="del">
          <ac:chgData name="Sanders Wang" userId="089d73b8-785c-4012-b931-81c632b6c9c7" providerId="ADAL" clId="{040EDAAC-E745-4071-9C17-784A6FEC8541}" dt="2021-03-31T13:18:25.548" v="1207" actId="478"/>
          <ac:spMkLst>
            <pc:docMk/>
            <pc:sldMk cId="785981526" sldId="265"/>
            <ac:spMk id="139" creationId="{6EBC3684-1779-4B50-A0CC-3C32FA22577D}"/>
          </ac:spMkLst>
        </pc:spChg>
        <pc:spChg chg="del">
          <ac:chgData name="Sanders Wang" userId="089d73b8-785c-4012-b931-81c632b6c9c7" providerId="ADAL" clId="{040EDAAC-E745-4071-9C17-784A6FEC8541}" dt="2021-03-31T13:18:25.548" v="1207" actId="478"/>
          <ac:spMkLst>
            <pc:docMk/>
            <pc:sldMk cId="785981526" sldId="265"/>
            <ac:spMk id="140" creationId="{E35A1E75-214B-4404-860B-15ABD69458B8}"/>
          </ac:spMkLst>
        </pc:spChg>
        <pc:spChg chg="del">
          <ac:chgData name="Sanders Wang" userId="089d73b8-785c-4012-b931-81c632b6c9c7" providerId="ADAL" clId="{040EDAAC-E745-4071-9C17-784A6FEC8541}" dt="2021-03-31T13:18:25.548" v="1207" actId="478"/>
          <ac:spMkLst>
            <pc:docMk/>
            <pc:sldMk cId="785981526" sldId="265"/>
            <ac:spMk id="141" creationId="{89548AA6-8882-4F6B-A877-D014DF3AE704}"/>
          </ac:spMkLst>
        </pc:spChg>
        <pc:spChg chg="mod">
          <ac:chgData name="Sanders Wang" userId="089d73b8-785c-4012-b931-81c632b6c9c7" providerId="ADAL" clId="{040EDAAC-E745-4071-9C17-784A6FEC8541}" dt="2021-03-31T13:40:03.856" v="1387" actId="571"/>
          <ac:spMkLst>
            <pc:docMk/>
            <pc:sldMk cId="785981526" sldId="265"/>
            <ac:spMk id="142" creationId="{751767D9-D292-4A91-A3A6-7CC9D190735B}"/>
          </ac:spMkLst>
        </pc:spChg>
        <pc:spChg chg="mod">
          <ac:chgData name="Sanders Wang" userId="089d73b8-785c-4012-b931-81c632b6c9c7" providerId="ADAL" clId="{040EDAAC-E745-4071-9C17-784A6FEC8541}" dt="2021-03-31T13:40:03.856" v="1387" actId="571"/>
          <ac:spMkLst>
            <pc:docMk/>
            <pc:sldMk cId="785981526" sldId="265"/>
            <ac:spMk id="143" creationId="{0BB8E8F3-44B0-4F67-A40A-BEF12314A07F}"/>
          </ac:spMkLst>
        </pc:spChg>
        <pc:spChg chg="mod">
          <ac:chgData name="Sanders Wang" userId="089d73b8-785c-4012-b931-81c632b6c9c7" providerId="ADAL" clId="{040EDAAC-E745-4071-9C17-784A6FEC8541}" dt="2021-03-31T13:40:03.856" v="1387" actId="571"/>
          <ac:spMkLst>
            <pc:docMk/>
            <pc:sldMk cId="785981526" sldId="265"/>
            <ac:spMk id="144" creationId="{6E4A5B66-758D-421A-AA50-C103689EC1AB}"/>
          </ac:spMkLst>
        </pc:spChg>
        <pc:spChg chg="mod">
          <ac:chgData name="Sanders Wang" userId="089d73b8-785c-4012-b931-81c632b6c9c7" providerId="ADAL" clId="{040EDAAC-E745-4071-9C17-784A6FEC8541}" dt="2021-03-31T13:40:03.856" v="1387" actId="571"/>
          <ac:spMkLst>
            <pc:docMk/>
            <pc:sldMk cId="785981526" sldId="265"/>
            <ac:spMk id="145" creationId="{A24EFCD6-FD37-45C6-9691-D4300146AF80}"/>
          </ac:spMkLst>
        </pc:spChg>
        <pc:spChg chg="mod">
          <ac:chgData name="Sanders Wang" userId="089d73b8-785c-4012-b931-81c632b6c9c7" providerId="ADAL" clId="{040EDAAC-E745-4071-9C17-784A6FEC8541}" dt="2021-03-31T13:40:03.856" v="1387" actId="571"/>
          <ac:spMkLst>
            <pc:docMk/>
            <pc:sldMk cId="785981526" sldId="265"/>
            <ac:spMk id="146" creationId="{2C5898CB-034E-4F87-9BD0-8DA02343A6B4}"/>
          </ac:spMkLst>
        </pc:spChg>
        <pc:spChg chg="mod">
          <ac:chgData name="Sanders Wang" userId="089d73b8-785c-4012-b931-81c632b6c9c7" providerId="ADAL" clId="{040EDAAC-E745-4071-9C17-784A6FEC8541}" dt="2021-03-31T13:40:03.856" v="1387" actId="571"/>
          <ac:spMkLst>
            <pc:docMk/>
            <pc:sldMk cId="785981526" sldId="265"/>
            <ac:spMk id="147" creationId="{263D6CB6-BECF-4D4F-B3A0-CCFA3C1206D6}"/>
          </ac:spMkLst>
        </pc:spChg>
        <pc:spChg chg="mod">
          <ac:chgData name="Sanders Wang" userId="089d73b8-785c-4012-b931-81c632b6c9c7" providerId="ADAL" clId="{040EDAAC-E745-4071-9C17-784A6FEC8541}" dt="2021-03-31T13:43:03.210" v="1411" actId="571"/>
          <ac:spMkLst>
            <pc:docMk/>
            <pc:sldMk cId="785981526" sldId="265"/>
            <ac:spMk id="149" creationId="{2BCF1069-DB07-42DA-B0DB-4EE94152F48B}"/>
          </ac:spMkLst>
        </pc:spChg>
        <pc:spChg chg="mod">
          <ac:chgData name="Sanders Wang" userId="089d73b8-785c-4012-b931-81c632b6c9c7" providerId="ADAL" clId="{040EDAAC-E745-4071-9C17-784A6FEC8541}" dt="2021-03-31T13:43:03.210" v="1411" actId="571"/>
          <ac:spMkLst>
            <pc:docMk/>
            <pc:sldMk cId="785981526" sldId="265"/>
            <ac:spMk id="150" creationId="{675CAFDB-E8F3-4B0C-9D47-36EE4C08E541}"/>
          </ac:spMkLst>
        </pc:spChg>
        <pc:spChg chg="mod">
          <ac:chgData name="Sanders Wang" userId="089d73b8-785c-4012-b931-81c632b6c9c7" providerId="ADAL" clId="{040EDAAC-E745-4071-9C17-784A6FEC8541}" dt="2021-03-31T13:43:03.210" v="1411" actId="571"/>
          <ac:spMkLst>
            <pc:docMk/>
            <pc:sldMk cId="785981526" sldId="265"/>
            <ac:spMk id="151" creationId="{EAB31123-1F0D-4AA9-AD51-EA8D25A376F3}"/>
          </ac:spMkLst>
        </pc:spChg>
        <pc:spChg chg="add mod">
          <ac:chgData name="Sanders Wang" userId="089d73b8-785c-4012-b931-81c632b6c9c7" providerId="ADAL" clId="{040EDAAC-E745-4071-9C17-784A6FEC8541}" dt="2021-03-31T13:43:47.680" v="1424" actId="1076"/>
          <ac:spMkLst>
            <pc:docMk/>
            <pc:sldMk cId="785981526" sldId="265"/>
            <ac:spMk id="152" creationId="{1105B188-CDCD-4EF0-8E02-C7CBDA169427}"/>
          </ac:spMkLst>
        </pc:spChg>
        <pc:grpChg chg="del">
          <ac:chgData name="Sanders Wang" userId="089d73b8-785c-4012-b931-81c632b6c9c7" providerId="ADAL" clId="{040EDAAC-E745-4071-9C17-784A6FEC8541}" dt="2021-03-31T13:23:32.862" v="1260" actId="478"/>
          <ac:grpSpMkLst>
            <pc:docMk/>
            <pc:sldMk cId="785981526" sldId="265"/>
            <ac:grpSpMk id="36" creationId="{263503B1-D98A-4070-BFCC-323E4344F374}"/>
          </ac:grpSpMkLst>
        </pc:grpChg>
        <pc:grpChg chg="del">
          <ac:chgData name="Sanders Wang" userId="089d73b8-785c-4012-b931-81c632b6c9c7" providerId="ADAL" clId="{040EDAAC-E745-4071-9C17-784A6FEC8541}" dt="2021-03-31T13:23:32.862" v="1260" actId="478"/>
          <ac:grpSpMkLst>
            <pc:docMk/>
            <pc:sldMk cId="785981526" sldId="265"/>
            <ac:grpSpMk id="43" creationId="{7E459F38-CEEE-4724-BB6B-2E8B102C5043}"/>
          </ac:grpSpMkLst>
        </pc:grpChg>
        <pc:grpChg chg="add mod">
          <ac:chgData name="Sanders Wang" userId="089d73b8-785c-4012-b931-81c632b6c9c7" providerId="ADAL" clId="{040EDAAC-E745-4071-9C17-784A6FEC8541}" dt="2021-03-31T13:24:35.591" v="1262" actId="1076"/>
          <ac:grpSpMkLst>
            <pc:docMk/>
            <pc:sldMk cId="785981526" sldId="265"/>
            <ac:grpSpMk id="114" creationId="{AC74EF5F-875D-4868-97A3-64AA28B2FB4E}"/>
          </ac:grpSpMkLst>
        </pc:grpChg>
        <pc:grpChg chg="add mod">
          <ac:chgData name="Sanders Wang" userId="089d73b8-785c-4012-b931-81c632b6c9c7" providerId="ADAL" clId="{040EDAAC-E745-4071-9C17-784A6FEC8541}" dt="2021-03-31T13:21:30.705" v="1249" actId="1076"/>
          <ac:grpSpMkLst>
            <pc:docMk/>
            <pc:sldMk cId="785981526" sldId="265"/>
            <ac:grpSpMk id="120" creationId="{1CE51904-136C-4215-BB94-5C5E9BE35F9A}"/>
          </ac:grpSpMkLst>
        </pc:grpChg>
        <pc:grpChg chg="add mod">
          <ac:chgData name="Sanders Wang" userId="089d73b8-785c-4012-b931-81c632b6c9c7" providerId="ADAL" clId="{040EDAAC-E745-4071-9C17-784A6FEC8541}" dt="2021-03-31T13:40:03.856" v="1387" actId="571"/>
          <ac:grpSpMkLst>
            <pc:docMk/>
            <pc:sldMk cId="785981526" sldId="265"/>
            <ac:grpSpMk id="136" creationId="{59ED8B64-EF1D-4BDB-9538-DE1AD0861DE0}"/>
          </ac:grpSpMkLst>
        </pc:grpChg>
        <pc:grpChg chg="add mod">
          <ac:chgData name="Sanders Wang" userId="089d73b8-785c-4012-b931-81c632b6c9c7" providerId="ADAL" clId="{040EDAAC-E745-4071-9C17-784A6FEC8541}" dt="2021-03-31T13:43:03.210" v="1411" actId="571"/>
          <ac:grpSpMkLst>
            <pc:docMk/>
            <pc:sldMk cId="785981526" sldId="265"/>
            <ac:grpSpMk id="148" creationId="{EA1F005A-0B4A-42B3-82EE-FA99F800DEF6}"/>
          </ac:grpSpMkLst>
        </pc:grpChg>
        <pc:picChg chg="del">
          <ac:chgData name="Sanders Wang" userId="089d73b8-785c-4012-b931-81c632b6c9c7" providerId="ADAL" clId="{040EDAAC-E745-4071-9C17-784A6FEC8541}" dt="2021-03-31T13:18:04.962" v="1203" actId="478"/>
          <ac:picMkLst>
            <pc:docMk/>
            <pc:sldMk cId="785981526" sldId="265"/>
            <ac:picMk id="6" creationId="{036C5C0B-840A-44DF-8CA3-91023E22717A}"/>
          </ac:picMkLst>
        </pc:picChg>
        <pc:picChg chg="del">
          <ac:chgData name="Sanders Wang" userId="089d73b8-785c-4012-b931-81c632b6c9c7" providerId="ADAL" clId="{040EDAAC-E745-4071-9C17-784A6FEC8541}" dt="2021-03-31T13:18:04.962" v="1203" actId="478"/>
          <ac:picMkLst>
            <pc:docMk/>
            <pc:sldMk cId="785981526" sldId="265"/>
            <ac:picMk id="8" creationId="{2A8059F9-B59B-4D85-81D0-8BE5F934002E}"/>
          </ac:picMkLst>
        </pc:picChg>
        <pc:picChg chg="del">
          <ac:chgData name="Sanders Wang" userId="089d73b8-785c-4012-b931-81c632b6c9c7" providerId="ADAL" clId="{040EDAAC-E745-4071-9C17-784A6FEC8541}" dt="2021-03-31T13:18:25.548" v="1207" actId="478"/>
          <ac:picMkLst>
            <pc:docMk/>
            <pc:sldMk cId="785981526" sldId="265"/>
            <ac:picMk id="22" creationId="{57FC183C-3451-437E-AFD6-325BDF2CB257}"/>
          </ac:picMkLst>
        </pc:picChg>
        <pc:picChg chg="del">
          <ac:chgData name="Sanders Wang" userId="089d73b8-785c-4012-b931-81c632b6c9c7" providerId="ADAL" clId="{040EDAAC-E745-4071-9C17-784A6FEC8541}" dt="2021-03-31T13:18:43.061" v="1208" actId="478"/>
          <ac:picMkLst>
            <pc:docMk/>
            <pc:sldMk cId="785981526" sldId="265"/>
            <ac:picMk id="28" creationId="{A468C71A-CACF-4F39-8BC8-9DF2585697DB}"/>
          </ac:picMkLst>
        </pc:picChg>
        <pc:picChg chg="del">
          <ac:chgData name="Sanders Wang" userId="089d73b8-785c-4012-b931-81c632b6c9c7" providerId="ADAL" clId="{040EDAAC-E745-4071-9C17-784A6FEC8541}" dt="2021-03-31T13:18:04.962" v="1203" actId="478"/>
          <ac:picMkLst>
            <pc:docMk/>
            <pc:sldMk cId="785981526" sldId="265"/>
            <ac:picMk id="32" creationId="{BDCAA298-4648-4025-8361-D6E70E600C7E}"/>
          </ac:picMkLst>
        </pc:picChg>
        <pc:picChg chg="del">
          <ac:chgData name="Sanders Wang" userId="089d73b8-785c-4012-b931-81c632b6c9c7" providerId="ADAL" clId="{040EDAAC-E745-4071-9C17-784A6FEC8541}" dt="2021-03-31T13:18:04.962" v="1203" actId="478"/>
          <ac:picMkLst>
            <pc:docMk/>
            <pc:sldMk cId="785981526" sldId="265"/>
            <ac:picMk id="34" creationId="{A467C330-BA23-401D-8BC3-607A663CFDE3}"/>
          </ac:picMkLst>
        </pc:picChg>
        <pc:picChg chg="del">
          <ac:chgData name="Sanders Wang" userId="089d73b8-785c-4012-b931-81c632b6c9c7" providerId="ADAL" clId="{040EDAAC-E745-4071-9C17-784A6FEC8541}" dt="2021-03-31T13:18:04.962" v="1203" actId="478"/>
          <ac:picMkLst>
            <pc:docMk/>
            <pc:sldMk cId="785981526" sldId="265"/>
            <ac:picMk id="37" creationId="{8BF4FDE8-17F5-4315-A86F-BCAA5397BB00}"/>
          </ac:picMkLst>
        </pc:picChg>
        <pc:picChg chg="del">
          <ac:chgData name="Sanders Wang" userId="089d73b8-785c-4012-b931-81c632b6c9c7" providerId="ADAL" clId="{040EDAAC-E745-4071-9C17-784A6FEC8541}" dt="2021-03-31T13:18:04.962" v="1203" actId="478"/>
          <ac:picMkLst>
            <pc:docMk/>
            <pc:sldMk cId="785981526" sldId="265"/>
            <ac:picMk id="39" creationId="{045D313F-7209-4C86-93D3-EA355B767EDC}"/>
          </ac:picMkLst>
        </pc:picChg>
        <pc:picChg chg="del">
          <ac:chgData name="Sanders Wang" userId="089d73b8-785c-4012-b931-81c632b6c9c7" providerId="ADAL" clId="{040EDAAC-E745-4071-9C17-784A6FEC8541}" dt="2021-03-31T13:18:25.548" v="1207" actId="478"/>
          <ac:picMkLst>
            <pc:docMk/>
            <pc:sldMk cId="785981526" sldId="265"/>
            <ac:picMk id="45" creationId="{AC5A8BD8-5463-4AEF-96C9-3514D71BEE9C}"/>
          </ac:picMkLst>
        </pc:picChg>
        <pc:picChg chg="del">
          <ac:chgData name="Sanders Wang" userId="089d73b8-785c-4012-b931-81c632b6c9c7" providerId="ADAL" clId="{040EDAAC-E745-4071-9C17-784A6FEC8541}" dt="2021-03-31T13:18:04.962" v="1203" actId="478"/>
          <ac:picMkLst>
            <pc:docMk/>
            <pc:sldMk cId="785981526" sldId="265"/>
            <ac:picMk id="46" creationId="{6E227231-C679-40D4-948D-182F6CED4328}"/>
          </ac:picMkLst>
        </pc:picChg>
        <pc:picChg chg="del">
          <ac:chgData name="Sanders Wang" userId="089d73b8-785c-4012-b931-81c632b6c9c7" providerId="ADAL" clId="{040EDAAC-E745-4071-9C17-784A6FEC8541}" dt="2021-03-31T13:18:10.618" v="1204" actId="478"/>
          <ac:picMkLst>
            <pc:docMk/>
            <pc:sldMk cId="785981526" sldId="265"/>
            <ac:picMk id="48" creationId="{F27B78FB-3D71-40F5-B632-D16BCF6777D8}"/>
          </ac:picMkLst>
        </pc:picChg>
        <pc:picChg chg="del">
          <ac:chgData name="Sanders Wang" userId="089d73b8-785c-4012-b931-81c632b6c9c7" providerId="ADAL" clId="{040EDAAC-E745-4071-9C17-784A6FEC8541}" dt="2021-03-31T13:18:16.469" v="1205" actId="478"/>
          <ac:picMkLst>
            <pc:docMk/>
            <pc:sldMk cId="785981526" sldId="265"/>
            <ac:picMk id="63" creationId="{8F8DDA8B-E372-4804-B3B2-9FFA0F2ADD27}"/>
          </ac:picMkLst>
        </pc:picChg>
        <pc:picChg chg="del">
          <ac:chgData name="Sanders Wang" userId="089d73b8-785c-4012-b931-81c632b6c9c7" providerId="ADAL" clId="{040EDAAC-E745-4071-9C17-784A6FEC8541}" dt="2021-03-31T13:18:48.230" v="1210" actId="478"/>
          <ac:picMkLst>
            <pc:docMk/>
            <pc:sldMk cId="785981526" sldId="265"/>
            <ac:picMk id="65" creationId="{5EC253EB-7D49-443E-AB25-7EF50D132751}"/>
          </ac:picMkLst>
        </pc:picChg>
        <pc:picChg chg="del">
          <ac:chgData name="Sanders Wang" userId="089d73b8-785c-4012-b931-81c632b6c9c7" providerId="ADAL" clId="{040EDAAC-E745-4071-9C17-784A6FEC8541}" dt="2021-03-31T13:18:04.962" v="1203" actId="478"/>
          <ac:picMkLst>
            <pc:docMk/>
            <pc:sldMk cId="785981526" sldId="265"/>
            <ac:picMk id="69" creationId="{89A0027D-2251-40DE-BED8-E1A4953F2D49}"/>
          </ac:picMkLst>
        </pc:picChg>
        <pc:picChg chg="del">
          <ac:chgData name="Sanders Wang" userId="089d73b8-785c-4012-b931-81c632b6c9c7" providerId="ADAL" clId="{040EDAAC-E745-4071-9C17-784A6FEC8541}" dt="2021-03-31T13:23:32.862" v="1260" actId="478"/>
          <ac:picMkLst>
            <pc:docMk/>
            <pc:sldMk cId="785981526" sldId="265"/>
            <ac:picMk id="70" creationId="{5F9C0C34-822F-4A25-B4CA-F23E025BBC52}"/>
          </ac:picMkLst>
        </pc:picChg>
        <pc:picChg chg="del">
          <ac:chgData name="Sanders Wang" userId="089d73b8-785c-4012-b931-81c632b6c9c7" providerId="ADAL" clId="{040EDAAC-E745-4071-9C17-784A6FEC8541}" dt="2021-03-31T13:18:43.061" v="1208" actId="478"/>
          <ac:picMkLst>
            <pc:docMk/>
            <pc:sldMk cId="785981526" sldId="265"/>
            <ac:picMk id="72" creationId="{4E3CEE52-37D5-4A86-9EA8-685CC9F60F7F}"/>
          </ac:picMkLst>
        </pc:picChg>
        <pc:picChg chg="del">
          <ac:chgData name="Sanders Wang" userId="089d73b8-785c-4012-b931-81c632b6c9c7" providerId="ADAL" clId="{040EDAAC-E745-4071-9C17-784A6FEC8541}" dt="2021-03-31T13:18:43.061" v="1208" actId="478"/>
          <ac:picMkLst>
            <pc:docMk/>
            <pc:sldMk cId="785981526" sldId="265"/>
            <ac:picMk id="73" creationId="{B02E42BB-F58F-4933-8D9F-9C0554B061E0}"/>
          </ac:picMkLst>
        </pc:picChg>
        <pc:picChg chg="del">
          <ac:chgData name="Sanders Wang" userId="089d73b8-785c-4012-b931-81c632b6c9c7" providerId="ADAL" clId="{040EDAAC-E745-4071-9C17-784A6FEC8541}" dt="2021-03-31T13:18:43.061" v="1208" actId="478"/>
          <ac:picMkLst>
            <pc:docMk/>
            <pc:sldMk cId="785981526" sldId="265"/>
            <ac:picMk id="74" creationId="{60C96EF9-7DDB-4C40-ADDD-F96130C44013}"/>
          </ac:picMkLst>
        </pc:picChg>
        <pc:picChg chg="del">
          <ac:chgData name="Sanders Wang" userId="089d73b8-785c-4012-b931-81c632b6c9c7" providerId="ADAL" clId="{040EDAAC-E745-4071-9C17-784A6FEC8541}" dt="2021-03-31T13:18:25.548" v="1207" actId="478"/>
          <ac:picMkLst>
            <pc:docMk/>
            <pc:sldMk cId="785981526" sldId="265"/>
            <ac:picMk id="77" creationId="{D120BA69-DC6E-4E47-AD34-C44FC563A958}"/>
          </ac:picMkLst>
        </pc:picChg>
        <pc:picChg chg="mod">
          <ac:chgData name="Sanders Wang" userId="089d73b8-785c-4012-b931-81c632b6c9c7" providerId="ADAL" clId="{040EDAAC-E745-4071-9C17-784A6FEC8541}" dt="2021-03-31T13:19:56.009" v="1241" actId="1036"/>
          <ac:picMkLst>
            <pc:docMk/>
            <pc:sldMk cId="785981526" sldId="265"/>
            <ac:picMk id="82" creationId="{B6F45217-E5B6-4084-A1D2-258968826E98}"/>
          </ac:picMkLst>
        </pc:picChg>
        <pc:picChg chg="del">
          <ac:chgData name="Sanders Wang" userId="089d73b8-785c-4012-b931-81c632b6c9c7" providerId="ADAL" clId="{040EDAAC-E745-4071-9C17-784A6FEC8541}" dt="2021-03-31T13:18:25.548" v="1207" actId="478"/>
          <ac:picMkLst>
            <pc:docMk/>
            <pc:sldMk cId="785981526" sldId="265"/>
            <ac:picMk id="83" creationId="{75513874-6782-4A16-82CD-0171AE7B8BC6}"/>
          </ac:picMkLst>
        </pc:picChg>
        <pc:picChg chg="mod">
          <ac:chgData name="Sanders Wang" userId="089d73b8-785c-4012-b931-81c632b6c9c7" providerId="ADAL" clId="{040EDAAC-E745-4071-9C17-784A6FEC8541}" dt="2021-03-31T13:21:20.818" v="1247" actId="1076"/>
          <ac:picMkLst>
            <pc:docMk/>
            <pc:sldMk cId="785981526" sldId="265"/>
            <ac:picMk id="86" creationId="{FCC5C23E-B49A-49A0-90E6-E1E4E7ADA776}"/>
          </ac:picMkLst>
        </pc:picChg>
        <pc:picChg chg="del">
          <ac:chgData name="Sanders Wang" userId="089d73b8-785c-4012-b931-81c632b6c9c7" providerId="ADAL" clId="{040EDAAC-E745-4071-9C17-784A6FEC8541}" dt="2021-03-31T13:18:25.548" v="1207" actId="478"/>
          <ac:picMkLst>
            <pc:docMk/>
            <pc:sldMk cId="785981526" sldId="265"/>
            <ac:picMk id="94" creationId="{BFCE193E-94B0-47A1-AA35-5B7563167B54}"/>
          </ac:picMkLst>
        </pc:picChg>
        <pc:picChg chg="del">
          <ac:chgData name="Sanders Wang" userId="089d73b8-785c-4012-b931-81c632b6c9c7" providerId="ADAL" clId="{040EDAAC-E745-4071-9C17-784A6FEC8541}" dt="2021-03-31T13:18:04.962" v="1203" actId="478"/>
          <ac:picMkLst>
            <pc:docMk/>
            <pc:sldMk cId="785981526" sldId="265"/>
            <ac:picMk id="111" creationId="{41B3AF7F-73AC-4984-963A-4A1B4241DB41}"/>
          </ac:picMkLst>
        </pc:picChg>
        <pc:picChg chg="del">
          <ac:chgData name="Sanders Wang" userId="089d73b8-785c-4012-b931-81c632b6c9c7" providerId="ADAL" clId="{040EDAAC-E745-4071-9C17-784A6FEC8541}" dt="2021-03-31T13:18:25.548" v="1207" actId="478"/>
          <ac:picMkLst>
            <pc:docMk/>
            <pc:sldMk cId="785981526" sldId="265"/>
            <ac:picMk id="121" creationId="{4179B7C1-0EA8-4BE4-A9CB-5EC459C720FD}"/>
          </ac:picMkLst>
        </pc:picChg>
        <pc:picChg chg="add mod">
          <ac:chgData name="Sanders Wang" userId="089d73b8-785c-4012-b931-81c632b6c9c7" providerId="ADAL" clId="{040EDAAC-E745-4071-9C17-784A6FEC8541}" dt="2021-03-31T13:22:36.163" v="1258" actId="1076"/>
          <ac:picMkLst>
            <pc:docMk/>
            <pc:sldMk cId="785981526" sldId="265"/>
            <ac:picMk id="4098" creationId="{000007DE-9972-42E5-9584-2686F74CFF57}"/>
          </ac:picMkLst>
        </pc:picChg>
        <pc:picChg chg="add mod">
          <ac:chgData name="Sanders Wang" userId="089d73b8-785c-4012-b931-81c632b6c9c7" providerId="ADAL" clId="{040EDAAC-E745-4071-9C17-784A6FEC8541}" dt="2021-03-31T13:37:09.924" v="1355" actId="14100"/>
          <ac:picMkLst>
            <pc:docMk/>
            <pc:sldMk cId="785981526" sldId="265"/>
            <ac:picMk id="4100" creationId="{C2F5E296-7A77-41AF-8071-4136ED28F822}"/>
          </ac:picMkLst>
        </pc:picChg>
        <pc:picChg chg="add mod">
          <ac:chgData name="Sanders Wang" userId="089d73b8-785c-4012-b931-81c632b6c9c7" providerId="ADAL" clId="{040EDAAC-E745-4071-9C17-784A6FEC8541}" dt="2021-03-31T13:41:38.385" v="1394" actId="1076"/>
          <ac:picMkLst>
            <pc:docMk/>
            <pc:sldMk cId="785981526" sldId="265"/>
            <ac:picMk id="4102" creationId="{41DCF8A6-9193-4EDB-87D8-55B89D44DAD8}"/>
          </ac:picMkLst>
        </pc:picChg>
        <pc:cxnChg chg="del">
          <ac:chgData name="Sanders Wang" userId="089d73b8-785c-4012-b931-81c632b6c9c7" providerId="ADAL" clId="{040EDAAC-E745-4071-9C17-784A6FEC8541}" dt="2021-03-31T13:18:04.962" v="1203" actId="478"/>
          <ac:cxnSpMkLst>
            <pc:docMk/>
            <pc:sldMk cId="785981526" sldId="265"/>
            <ac:cxnSpMk id="9" creationId="{F9CF734C-40AB-496B-B324-0004A7C619B7}"/>
          </ac:cxnSpMkLst>
        </pc:cxnChg>
        <pc:cxnChg chg="del">
          <ac:chgData name="Sanders Wang" userId="089d73b8-785c-4012-b931-81c632b6c9c7" providerId="ADAL" clId="{040EDAAC-E745-4071-9C17-784A6FEC8541}" dt="2021-03-31T13:18:04.962" v="1203" actId="478"/>
          <ac:cxnSpMkLst>
            <pc:docMk/>
            <pc:sldMk cId="785981526" sldId="265"/>
            <ac:cxnSpMk id="38" creationId="{6FFEA2E5-D199-43B2-ADDD-84F094DEFD91}"/>
          </ac:cxnSpMkLst>
        </pc:cxnChg>
        <pc:cxnChg chg="del">
          <ac:chgData name="Sanders Wang" userId="089d73b8-785c-4012-b931-81c632b6c9c7" providerId="ADAL" clId="{040EDAAC-E745-4071-9C17-784A6FEC8541}" dt="2021-03-31T13:18:04.962" v="1203" actId="478"/>
          <ac:cxnSpMkLst>
            <pc:docMk/>
            <pc:sldMk cId="785981526" sldId="265"/>
            <ac:cxnSpMk id="50" creationId="{9601D18C-A902-4AA7-B2BF-810AA63E6511}"/>
          </ac:cxnSpMkLst>
        </pc:cxnChg>
        <pc:cxnChg chg="mod">
          <ac:chgData name="Sanders Wang" userId="089d73b8-785c-4012-b931-81c632b6c9c7" providerId="ADAL" clId="{040EDAAC-E745-4071-9C17-784A6FEC8541}" dt="2021-03-31T13:23:18.936" v="1259" actId="1076"/>
          <ac:cxnSpMkLst>
            <pc:docMk/>
            <pc:sldMk cId="785981526" sldId="265"/>
            <ac:cxnSpMk id="53" creationId="{DE2DFD30-7C3A-4404-A88E-173CDD3464B9}"/>
          </ac:cxnSpMkLst>
        </pc:cxnChg>
        <pc:cxnChg chg="del">
          <ac:chgData name="Sanders Wang" userId="089d73b8-785c-4012-b931-81c632b6c9c7" providerId="ADAL" clId="{040EDAAC-E745-4071-9C17-784A6FEC8541}" dt="2021-03-31T13:23:32.862" v="1260" actId="478"/>
          <ac:cxnSpMkLst>
            <pc:docMk/>
            <pc:sldMk cId="785981526" sldId="265"/>
            <ac:cxnSpMk id="55" creationId="{B41037C6-B906-427C-8043-6C30CF39D619}"/>
          </ac:cxnSpMkLst>
        </pc:cxnChg>
        <pc:cxnChg chg="del">
          <ac:chgData name="Sanders Wang" userId="089d73b8-785c-4012-b931-81c632b6c9c7" providerId="ADAL" clId="{040EDAAC-E745-4071-9C17-784A6FEC8541}" dt="2021-03-31T13:23:36.620" v="1261" actId="478"/>
          <ac:cxnSpMkLst>
            <pc:docMk/>
            <pc:sldMk cId="785981526" sldId="265"/>
            <ac:cxnSpMk id="57" creationId="{5DC18291-7211-44FE-B258-4ABEC80AA0F0}"/>
          </ac:cxnSpMkLst>
        </pc:cxnChg>
        <pc:cxnChg chg="del">
          <ac:chgData name="Sanders Wang" userId="089d73b8-785c-4012-b931-81c632b6c9c7" providerId="ADAL" clId="{040EDAAC-E745-4071-9C17-784A6FEC8541}" dt="2021-03-31T13:23:32.862" v="1260" actId="478"/>
          <ac:cxnSpMkLst>
            <pc:docMk/>
            <pc:sldMk cId="785981526" sldId="265"/>
            <ac:cxnSpMk id="58" creationId="{8E50CD46-E1DF-4A15-B1E7-83BDA4D5FD5E}"/>
          </ac:cxnSpMkLst>
        </pc:cxnChg>
        <pc:cxnChg chg="del mod">
          <ac:chgData name="Sanders Wang" userId="089d73b8-785c-4012-b931-81c632b6c9c7" providerId="ADAL" clId="{040EDAAC-E745-4071-9C17-784A6FEC8541}" dt="2021-03-31T13:18:43.061" v="1208" actId="478"/>
          <ac:cxnSpMkLst>
            <pc:docMk/>
            <pc:sldMk cId="785981526" sldId="265"/>
            <ac:cxnSpMk id="75" creationId="{CEE91C90-7114-4E14-BA6F-E87A75750D8B}"/>
          </ac:cxnSpMkLst>
        </pc:cxnChg>
        <pc:cxnChg chg="del mod">
          <ac:chgData name="Sanders Wang" userId="089d73b8-785c-4012-b931-81c632b6c9c7" providerId="ADAL" clId="{040EDAAC-E745-4071-9C17-784A6FEC8541}" dt="2021-03-31T13:18:43.061" v="1208" actId="478"/>
          <ac:cxnSpMkLst>
            <pc:docMk/>
            <pc:sldMk cId="785981526" sldId="265"/>
            <ac:cxnSpMk id="76" creationId="{C9EE9128-171D-4A87-A2FD-55A7C615E1A0}"/>
          </ac:cxnSpMkLst>
        </pc:cxnChg>
        <pc:cxnChg chg="del mod">
          <ac:chgData name="Sanders Wang" userId="089d73b8-785c-4012-b931-81c632b6c9c7" providerId="ADAL" clId="{040EDAAC-E745-4071-9C17-784A6FEC8541}" dt="2021-03-31T13:18:04.962" v="1203" actId="478"/>
          <ac:cxnSpMkLst>
            <pc:docMk/>
            <pc:sldMk cId="785981526" sldId="265"/>
            <ac:cxnSpMk id="79" creationId="{DD82A52A-124A-47F7-B015-F35C1AAE42A1}"/>
          </ac:cxnSpMkLst>
        </pc:cxnChg>
        <pc:cxnChg chg="del mod">
          <ac:chgData name="Sanders Wang" userId="089d73b8-785c-4012-b931-81c632b6c9c7" providerId="ADAL" clId="{040EDAAC-E745-4071-9C17-784A6FEC8541}" dt="2021-03-31T13:18:25.548" v="1207" actId="478"/>
          <ac:cxnSpMkLst>
            <pc:docMk/>
            <pc:sldMk cId="785981526" sldId="265"/>
            <ac:cxnSpMk id="85" creationId="{F6CDA63D-0456-43FF-8BF4-BB3E003B49F7}"/>
          </ac:cxnSpMkLst>
        </pc:cxnChg>
        <pc:cxnChg chg="del">
          <ac:chgData name="Sanders Wang" userId="089d73b8-785c-4012-b931-81c632b6c9c7" providerId="ADAL" clId="{040EDAAC-E745-4071-9C17-784A6FEC8541}" dt="2021-03-31T13:23:32.862" v="1260" actId="478"/>
          <ac:cxnSpMkLst>
            <pc:docMk/>
            <pc:sldMk cId="785981526" sldId="265"/>
            <ac:cxnSpMk id="100" creationId="{1C1BF850-F971-4346-984F-A2802317677E}"/>
          </ac:cxnSpMkLst>
        </pc:cxnChg>
        <pc:cxnChg chg="del mod">
          <ac:chgData name="Sanders Wang" userId="089d73b8-785c-4012-b931-81c632b6c9c7" providerId="ADAL" clId="{040EDAAC-E745-4071-9C17-784A6FEC8541}" dt="2021-03-31T13:18:04.962" v="1203" actId="478"/>
          <ac:cxnSpMkLst>
            <pc:docMk/>
            <pc:sldMk cId="785981526" sldId="265"/>
            <ac:cxnSpMk id="110" creationId="{9E02ECF9-AAC0-4412-8022-2AA272D4AD58}"/>
          </ac:cxnSpMkLst>
        </pc:cxnChg>
        <pc:cxnChg chg="del mod">
          <ac:chgData name="Sanders Wang" userId="089d73b8-785c-4012-b931-81c632b6c9c7" providerId="ADAL" clId="{040EDAAC-E745-4071-9C17-784A6FEC8541}" dt="2021-03-31T13:18:04.962" v="1203" actId="478"/>
          <ac:cxnSpMkLst>
            <pc:docMk/>
            <pc:sldMk cId="785981526" sldId="265"/>
            <ac:cxnSpMk id="112" creationId="{79E4949C-ECA3-4A08-8E88-9AEFC8A7F863}"/>
          </ac:cxnSpMkLst>
        </pc:cxnChg>
        <pc:cxnChg chg="del mod">
          <ac:chgData name="Sanders Wang" userId="089d73b8-785c-4012-b931-81c632b6c9c7" providerId="ADAL" clId="{040EDAAC-E745-4071-9C17-784A6FEC8541}" dt="2021-03-31T13:21:17.159" v="1246" actId="478"/>
          <ac:cxnSpMkLst>
            <pc:docMk/>
            <pc:sldMk cId="785981526" sldId="265"/>
            <ac:cxnSpMk id="115" creationId="{9B049884-BDE1-4196-BF9D-F86530BC5390}"/>
          </ac:cxnSpMkLst>
        </pc:cxnChg>
        <pc:cxnChg chg="mod">
          <ac:chgData name="Sanders Wang" userId="089d73b8-785c-4012-b931-81c632b6c9c7" providerId="ADAL" clId="{040EDAAC-E745-4071-9C17-784A6FEC8541}" dt="2021-03-31T13:35:50.822" v="1331" actId="14100"/>
          <ac:cxnSpMkLst>
            <pc:docMk/>
            <pc:sldMk cId="785981526" sldId="265"/>
            <ac:cxnSpMk id="126" creationId="{AED86C59-1F6C-461A-84A1-B732B4532285}"/>
          </ac:cxnSpMkLst>
        </pc:cxnChg>
        <pc:cxnChg chg="del mod">
          <ac:chgData name="Sanders Wang" userId="089d73b8-785c-4012-b931-81c632b6c9c7" providerId="ADAL" clId="{040EDAAC-E745-4071-9C17-784A6FEC8541}" dt="2021-03-31T13:18:46.334" v="1209" actId="478"/>
          <ac:cxnSpMkLst>
            <pc:docMk/>
            <pc:sldMk cId="785981526" sldId="265"/>
            <ac:cxnSpMk id="129" creationId="{B365BA29-CD7D-44AD-AD4B-5FD7E534FE3F}"/>
          </ac:cxnSpMkLst>
        </pc:cxnChg>
        <pc:cxnChg chg="mod">
          <ac:chgData name="Sanders Wang" userId="089d73b8-785c-4012-b931-81c632b6c9c7" providerId="ADAL" clId="{040EDAAC-E745-4071-9C17-784A6FEC8541}" dt="2021-03-31T13:35:41.226" v="1328" actId="14100"/>
          <ac:cxnSpMkLst>
            <pc:docMk/>
            <pc:sldMk cId="785981526" sldId="265"/>
            <ac:cxnSpMk id="132" creationId="{8D3DED9B-6F5A-48D7-879F-2B49EF4A19CA}"/>
          </ac:cxnSpMkLst>
        </pc:cxnChg>
        <pc:cxnChg chg="del mod">
          <ac:chgData name="Sanders Wang" userId="089d73b8-785c-4012-b931-81c632b6c9c7" providerId="ADAL" clId="{040EDAAC-E745-4071-9C17-784A6FEC8541}" dt="2021-03-31T13:18:43.061" v="1208" actId="478"/>
          <ac:cxnSpMkLst>
            <pc:docMk/>
            <pc:sldMk cId="785981526" sldId="265"/>
            <ac:cxnSpMk id="133" creationId="{C5A539A8-E7A8-4BDF-BDC5-BD5F1E5179EE}"/>
          </ac:cxnSpMkLst>
        </pc:cxnChg>
      </pc:sldChg>
      <pc:sldChg chg="addSp delSp modSp add mod">
        <pc:chgData name="Sanders Wang" userId="089d73b8-785c-4012-b931-81c632b6c9c7" providerId="ADAL" clId="{040EDAAC-E745-4071-9C17-784A6FEC8541}" dt="2021-03-31T14:32:25.176" v="2068" actId="692"/>
        <pc:sldMkLst>
          <pc:docMk/>
          <pc:sldMk cId="2118858793" sldId="266"/>
        </pc:sldMkLst>
        <pc:spChg chg="del">
          <ac:chgData name="Sanders Wang" userId="089d73b8-785c-4012-b931-81c632b6c9c7" providerId="ADAL" clId="{040EDAAC-E745-4071-9C17-784A6FEC8541}" dt="2021-03-31T13:49:05.676" v="1426" actId="478"/>
          <ac:spMkLst>
            <pc:docMk/>
            <pc:sldMk cId="2118858793" sldId="266"/>
            <ac:spMk id="2" creationId="{008B7A6D-4955-4C26-9F0A-EB0645CC1B47}"/>
          </ac:spMkLst>
        </pc:spChg>
        <pc:spChg chg="del">
          <ac:chgData name="Sanders Wang" userId="089d73b8-785c-4012-b931-81c632b6c9c7" providerId="ADAL" clId="{040EDAAC-E745-4071-9C17-784A6FEC8541}" dt="2021-03-31T13:49:05.676" v="1426" actId="478"/>
          <ac:spMkLst>
            <pc:docMk/>
            <pc:sldMk cId="2118858793" sldId="266"/>
            <ac:spMk id="4" creationId="{6510007D-B7BA-4D1A-B148-36A2FE69931E}"/>
          </ac:spMkLst>
        </pc:spChg>
        <pc:spChg chg="del">
          <ac:chgData name="Sanders Wang" userId="089d73b8-785c-4012-b931-81c632b6c9c7" providerId="ADAL" clId="{040EDAAC-E745-4071-9C17-784A6FEC8541}" dt="2021-03-31T13:49:05.676" v="1426" actId="478"/>
          <ac:spMkLst>
            <pc:docMk/>
            <pc:sldMk cId="2118858793" sldId="266"/>
            <ac:spMk id="5" creationId="{1AF6F55E-3FAE-43A5-8848-43F8E69401C3}"/>
          </ac:spMkLst>
        </pc:spChg>
        <pc:spChg chg="del">
          <ac:chgData name="Sanders Wang" userId="089d73b8-785c-4012-b931-81c632b6c9c7" providerId="ADAL" clId="{040EDAAC-E745-4071-9C17-784A6FEC8541}" dt="2021-03-31T13:49:05.676" v="1426" actId="478"/>
          <ac:spMkLst>
            <pc:docMk/>
            <pc:sldMk cId="2118858793" sldId="266"/>
            <ac:spMk id="7" creationId="{BED776B9-82FF-4977-8C7D-7F4E1D49966E}"/>
          </ac:spMkLst>
        </pc:spChg>
        <pc:spChg chg="del">
          <ac:chgData name="Sanders Wang" userId="089d73b8-785c-4012-b931-81c632b6c9c7" providerId="ADAL" clId="{040EDAAC-E745-4071-9C17-784A6FEC8541}" dt="2021-03-31T13:49:05.676" v="1426" actId="478"/>
          <ac:spMkLst>
            <pc:docMk/>
            <pc:sldMk cId="2118858793" sldId="266"/>
            <ac:spMk id="10" creationId="{33CAAD55-F625-495E-9E7A-08B99C398F0A}"/>
          </ac:spMkLst>
        </pc:spChg>
        <pc:spChg chg="add mod">
          <ac:chgData name="Sanders Wang" userId="089d73b8-785c-4012-b931-81c632b6c9c7" providerId="ADAL" clId="{040EDAAC-E745-4071-9C17-784A6FEC8541}" dt="2021-03-31T13:55:24.746" v="1446" actId="14100"/>
          <ac:spMkLst>
            <pc:docMk/>
            <pc:sldMk cId="2118858793" sldId="266"/>
            <ac:spMk id="11" creationId="{3A8065A9-66B4-4267-86E7-5ECC5A16D41D}"/>
          </ac:spMkLst>
        </pc:spChg>
        <pc:spChg chg="add mod">
          <ac:chgData name="Sanders Wang" userId="089d73b8-785c-4012-b931-81c632b6c9c7" providerId="ADAL" clId="{040EDAAC-E745-4071-9C17-784A6FEC8541}" dt="2021-03-31T14:32:25.176" v="2068" actId="692"/>
          <ac:spMkLst>
            <pc:docMk/>
            <pc:sldMk cId="2118858793" sldId="266"/>
            <ac:spMk id="12" creationId="{D14C7B06-7C46-4521-A312-EFA6E2181AAA}"/>
          </ac:spMkLst>
        </pc:spChg>
        <pc:spChg chg="del">
          <ac:chgData name="Sanders Wang" userId="089d73b8-785c-4012-b931-81c632b6c9c7" providerId="ADAL" clId="{040EDAAC-E745-4071-9C17-784A6FEC8541}" dt="2021-03-31T13:49:05.676" v="1426" actId="478"/>
          <ac:spMkLst>
            <pc:docMk/>
            <pc:sldMk cId="2118858793" sldId="266"/>
            <ac:spMk id="13" creationId="{BA0CD1A5-A66A-4AB2-A383-70DB92EEAF93}"/>
          </ac:spMkLst>
        </pc:spChg>
        <pc:spChg chg="del">
          <ac:chgData name="Sanders Wang" userId="089d73b8-785c-4012-b931-81c632b6c9c7" providerId="ADAL" clId="{040EDAAC-E745-4071-9C17-784A6FEC8541}" dt="2021-03-31T13:49:05.676" v="1426" actId="478"/>
          <ac:spMkLst>
            <pc:docMk/>
            <pc:sldMk cId="2118858793" sldId="266"/>
            <ac:spMk id="14" creationId="{E7CC76D4-3DF6-4191-9FA0-8212B9C6F9C1}"/>
          </ac:spMkLst>
        </pc:spChg>
        <pc:spChg chg="del">
          <ac:chgData name="Sanders Wang" userId="089d73b8-785c-4012-b931-81c632b6c9c7" providerId="ADAL" clId="{040EDAAC-E745-4071-9C17-784A6FEC8541}" dt="2021-03-31T13:49:05.676" v="1426" actId="478"/>
          <ac:spMkLst>
            <pc:docMk/>
            <pc:sldMk cId="2118858793" sldId="266"/>
            <ac:spMk id="15" creationId="{E2F7B04F-C9E8-439B-B694-68E4A353DD57}"/>
          </ac:spMkLst>
        </pc:spChg>
        <pc:spChg chg="add mod">
          <ac:chgData name="Sanders Wang" userId="089d73b8-785c-4012-b931-81c632b6c9c7" providerId="ADAL" clId="{040EDAAC-E745-4071-9C17-784A6FEC8541}" dt="2021-03-31T14:03:21.714" v="1510" actId="1076"/>
          <ac:spMkLst>
            <pc:docMk/>
            <pc:sldMk cId="2118858793" sldId="266"/>
            <ac:spMk id="16" creationId="{EAE3438D-0F9D-40C7-814E-DB2370572065}"/>
          </ac:spMkLst>
        </pc:spChg>
        <pc:spChg chg="add del mod">
          <ac:chgData name="Sanders Wang" userId="089d73b8-785c-4012-b931-81c632b6c9c7" providerId="ADAL" clId="{040EDAAC-E745-4071-9C17-784A6FEC8541}" dt="2021-03-31T13:54:51.378" v="1441" actId="1076"/>
          <ac:spMkLst>
            <pc:docMk/>
            <pc:sldMk cId="2118858793" sldId="266"/>
            <ac:spMk id="18" creationId="{F80B8121-3F63-4C06-AC6C-8E3DCC8946CC}"/>
          </ac:spMkLst>
        </pc:spChg>
        <pc:spChg chg="del">
          <ac:chgData name="Sanders Wang" userId="089d73b8-785c-4012-b931-81c632b6c9c7" providerId="ADAL" clId="{040EDAAC-E745-4071-9C17-784A6FEC8541}" dt="2021-03-31T13:49:05.676" v="1426" actId="478"/>
          <ac:spMkLst>
            <pc:docMk/>
            <pc:sldMk cId="2118858793" sldId="266"/>
            <ac:spMk id="19" creationId="{F5DFA802-82DD-43E4-AA4C-3AB9A3A28011}"/>
          </ac:spMkLst>
        </pc:spChg>
        <pc:spChg chg="add del">
          <ac:chgData name="Sanders Wang" userId="089d73b8-785c-4012-b931-81c632b6c9c7" providerId="ADAL" clId="{040EDAAC-E745-4071-9C17-784A6FEC8541}" dt="2021-03-31T13:55:36.702" v="1447" actId="478"/>
          <ac:spMkLst>
            <pc:docMk/>
            <pc:sldMk cId="2118858793" sldId="266"/>
            <ac:spMk id="20" creationId="{90A73658-8769-4F72-BE10-9C801ED2C478}"/>
          </ac:spMkLst>
        </pc:spChg>
        <pc:spChg chg="del">
          <ac:chgData name="Sanders Wang" userId="089d73b8-785c-4012-b931-81c632b6c9c7" providerId="ADAL" clId="{040EDAAC-E745-4071-9C17-784A6FEC8541}" dt="2021-03-31T13:49:18.946" v="1427" actId="478"/>
          <ac:spMkLst>
            <pc:docMk/>
            <pc:sldMk cId="2118858793" sldId="266"/>
            <ac:spMk id="23" creationId="{69514696-EB15-4BD2-90DA-8869EC4D5410}"/>
          </ac:spMkLst>
        </pc:spChg>
        <pc:spChg chg="del">
          <ac:chgData name="Sanders Wang" userId="089d73b8-785c-4012-b931-81c632b6c9c7" providerId="ADAL" clId="{040EDAAC-E745-4071-9C17-784A6FEC8541}" dt="2021-03-31T13:49:05.676" v="1426" actId="478"/>
          <ac:spMkLst>
            <pc:docMk/>
            <pc:sldMk cId="2118858793" sldId="266"/>
            <ac:spMk id="40" creationId="{2195612E-9FC8-4795-AAF4-194954670333}"/>
          </ac:spMkLst>
        </pc:spChg>
        <pc:spChg chg="del">
          <ac:chgData name="Sanders Wang" userId="089d73b8-785c-4012-b931-81c632b6c9c7" providerId="ADAL" clId="{040EDAAC-E745-4071-9C17-784A6FEC8541}" dt="2021-03-31T13:49:05.676" v="1426" actId="478"/>
          <ac:spMkLst>
            <pc:docMk/>
            <pc:sldMk cId="2118858793" sldId="266"/>
            <ac:spMk id="41" creationId="{C02AC4E8-71C7-4818-9E79-F58AE069469F}"/>
          </ac:spMkLst>
        </pc:spChg>
        <pc:spChg chg="del">
          <ac:chgData name="Sanders Wang" userId="089d73b8-785c-4012-b931-81c632b6c9c7" providerId="ADAL" clId="{040EDAAC-E745-4071-9C17-784A6FEC8541}" dt="2021-03-31T13:49:05.676" v="1426" actId="478"/>
          <ac:spMkLst>
            <pc:docMk/>
            <pc:sldMk cId="2118858793" sldId="266"/>
            <ac:spMk id="42" creationId="{1D32F323-47F1-43A5-8458-E0BAE16C48F6}"/>
          </ac:spMkLst>
        </pc:spChg>
        <pc:spChg chg="del">
          <ac:chgData name="Sanders Wang" userId="089d73b8-785c-4012-b931-81c632b6c9c7" providerId="ADAL" clId="{040EDAAC-E745-4071-9C17-784A6FEC8541}" dt="2021-03-31T13:49:05.676" v="1426" actId="478"/>
          <ac:spMkLst>
            <pc:docMk/>
            <pc:sldMk cId="2118858793" sldId="266"/>
            <ac:spMk id="49" creationId="{9D7CBC53-0F58-4095-BBB8-FC38F9BA18F6}"/>
          </ac:spMkLst>
        </pc:spChg>
        <pc:spChg chg="del">
          <ac:chgData name="Sanders Wang" userId="089d73b8-785c-4012-b931-81c632b6c9c7" providerId="ADAL" clId="{040EDAAC-E745-4071-9C17-784A6FEC8541}" dt="2021-03-31T13:49:05.676" v="1426" actId="478"/>
          <ac:spMkLst>
            <pc:docMk/>
            <pc:sldMk cId="2118858793" sldId="266"/>
            <ac:spMk id="54" creationId="{93D58230-4B88-4E0F-845F-8EF9D8A7D0FF}"/>
          </ac:spMkLst>
        </pc:spChg>
        <pc:spChg chg="del">
          <ac:chgData name="Sanders Wang" userId="089d73b8-785c-4012-b931-81c632b6c9c7" providerId="ADAL" clId="{040EDAAC-E745-4071-9C17-784A6FEC8541}" dt="2021-03-31T13:54:24.368" v="1440" actId="478"/>
          <ac:spMkLst>
            <pc:docMk/>
            <pc:sldMk cId="2118858793" sldId="266"/>
            <ac:spMk id="56" creationId="{3DF8D137-663B-4627-B54D-2EF505302DC8}"/>
          </ac:spMkLst>
        </pc:spChg>
        <pc:spChg chg="del">
          <ac:chgData name="Sanders Wang" userId="089d73b8-785c-4012-b931-81c632b6c9c7" providerId="ADAL" clId="{040EDAAC-E745-4071-9C17-784A6FEC8541}" dt="2021-03-31T13:54:24.368" v="1440" actId="478"/>
          <ac:spMkLst>
            <pc:docMk/>
            <pc:sldMk cId="2118858793" sldId="266"/>
            <ac:spMk id="59" creationId="{EA866BB7-279B-4972-8038-D625BD388AC3}"/>
          </ac:spMkLst>
        </pc:spChg>
        <pc:spChg chg="mod">
          <ac:chgData name="Sanders Wang" userId="089d73b8-785c-4012-b931-81c632b6c9c7" providerId="ADAL" clId="{040EDAAC-E745-4071-9C17-784A6FEC8541}" dt="2021-03-31T13:54:51.378" v="1441" actId="1076"/>
          <ac:spMkLst>
            <pc:docMk/>
            <pc:sldMk cId="2118858793" sldId="266"/>
            <ac:spMk id="60" creationId="{1A5DCF72-7B53-4B05-98B2-EED8961A45DB}"/>
          </ac:spMkLst>
        </pc:spChg>
        <pc:spChg chg="add del mod">
          <ac:chgData name="Sanders Wang" userId="089d73b8-785c-4012-b931-81c632b6c9c7" providerId="ADAL" clId="{040EDAAC-E745-4071-9C17-784A6FEC8541}" dt="2021-03-31T13:54:51.378" v="1441" actId="1076"/>
          <ac:spMkLst>
            <pc:docMk/>
            <pc:sldMk cId="2118858793" sldId="266"/>
            <ac:spMk id="61" creationId="{524DC2CC-718D-4AE9-9EB8-3A5CCDFC5B55}"/>
          </ac:spMkLst>
        </pc:spChg>
        <pc:spChg chg="add del">
          <ac:chgData name="Sanders Wang" userId="089d73b8-785c-4012-b931-81c632b6c9c7" providerId="ADAL" clId="{040EDAAC-E745-4071-9C17-784A6FEC8541}" dt="2021-03-31T13:54:09.471" v="1436" actId="478"/>
          <ac:spMkLst>
            <pc:docMk/>
            <pc:sldMk cId="2118858793" sldId="266"/>
            <ac:spMk id="64" creationId="{A29F3165-C0FC-4786-8466-BAF3EE8B5E2E}"/>
          </ac:spMkLst>
        </pc:spChg>
        <pc:spChg chg="add del">
          <ac:chgData name="Sanders Wang" userId="089d73b8-785c-4012-b931-81c632b6c9c7" providerId="ADAL" clId="{040EDAAC-E745-4071-9C17-784A6FEC8541}" dt="2021-03-31T13:54:15.311" v="1438" actId="478"/>
          <ac:spMkLst>
            <pc:docMk/>
            <pc:sldMk cId="2118858793" sldId="266"/>
            <ac:spMk id="66" creationId="{72255499-814D-40CF-B6C6-14CFCF0FA47B}"/>
          </ac:spMkLst>
        </pc:spChg>
        <pc:spChg chg="add del">
          <ac:chgData name="Sanders Wang" userId="089d73b8-785c-4012-b931-81c632b6c9c7" providerId="ADAL" clId="{040EDAAC-E745-4071-9C17-784A6FEC8541}" dt="2021-03-31T13:54:09.471" v="1436" actId="478"/>
          <ac:spMkLst>
            <pc:docMk/>
            <pc:sldMk cId="2118858793" sldId="266"/>
            <ac:spMk id="67" creationId="{C486D69F-72AB-47B8-A8B3-6622FF0D24BA}"/>
          </ac:spMkLst>
        </pc:spChg>
        <pc:spChg chg="add del">
          <ac:chgData name="Sanders Wang" userId="089d73b8-785c-4012-b931-81c632b6c9c7" providerId="ADAL" clId="{040EDAAC-E745-4071-9C17-784A6FEC8541}" dt="2021-03-31T13:54:09.471" v="1436" actId="478"/>
          <ac:spMkLst>
            <pc:docMk/>
            <pc:sldMk cId="2118858793" sldId="266"/>
            <ac:spMk id="71" creationId="{FE5D6E10-5CDB-46C4-A733-64FB9DEC839C}"/>
          </ac:spMkLst>
        </pc:spChg>
        <pc:spChg chg="del">
          <ac:chgData name="Sanders Wang" userId="089d73b8-785c-4012-b931-81c632b6c9c7" providerId="ADAL" clId="{040EDAAC-E745-4071-9C17-784A6FEC8541}" dt="2021-03-31T13:49:05.676" v="1426" actId="478"/>
          <ac:spMkLst>
            <pc:docMk/>
            <pc:sldMk cId="2118858793" sldId="266"/>
            <ac:spMk id="84" creationId="{2A2CC632-47A5-4308-863F-F0A57CD2AFA5}"/>
          </ac:spMkLst>
        </pc:spChg>
        <pc:spChg chg="add del">
          <ac:chgData name="Sanders Wang" userId="089d73b8-785c-4012-b931-81c632b6c9c7" providerId="ADAL" clId="{040EDAAC-E745-4071-9C17-784A6FEC8541}" dt="2021-03-31T13:54:24.368" v="1440" actId="478"/>
          <ac:spMkLst>
            <pc:docMk/>
            <pc:sldMk cId="2118858793" sldId="266"/>
            <ac:spMk id="88" creationId="{629A8A50-12ED-4DC3-82E5-D5B06D28A70B}"/>
          </ac:spMkLst>
        </pc:spChg>
        <pc:spChg chg="del">
          <ac:chgData name="Sanders Wang" userId="089d73b8-785c-4012-b931-81c632b6c9c7" providerId="ADAL" clId="{040EDAAC-E745-4071-9C17-784A6FEC8541}" dt="2021-03-31T13:49:05.676" v="1426" actId="478"/>
          <ac:spMkLst>
            <pc:docMk/>
            <pc:sldMk cId="2118858793" sldId="266"/>
            <ac:spMk id="90" creationId="{23762D8D-EBDE-4244-8644-A573B7A089F1}"/>
          </ac:spMkLst>
        </pc:spChg>
        <pc:spChg chg="del">
          <ac:chgData name="Sanders Wang" userId="089d73b8-785c-4012-b931-81c632b6c9c7" providerId="ADAL" clId="{040EDAAC-E745-4071-9C17-784A6FEC8541}" dt="2021-03-31T13:49:05.676" v="1426" actId="478"/>
          <ac:spMkLst>
            <pc:docMk/>
            <pc:sldMk cId="2118858793" sldId="266"/>
            <ac:spMk id="92" creationId="{A729D4D4-182F-4ACE-A8D6-794DFE65A785}"/>
          </ac:spMkLst>
        </pc:spChg>
        <pc:spChg chg="del">
          <ac:chgData name="Sanders Wang" userId="089d73b8-785c-4012-b931-81c632b6c9c7" providerId="ADAL" clId="{040EDAAC-E745-4071-9C17-784A6FEC8541}" dt="2021-03-31T13:49:05.676" v="1426" actId="478"/>
          <ac:spMkLst>
            <pc:docMk/>
            <pc:sldMk cId="2118858793" sldId="266"/>
            <ac:spMk id="96" creationId="{0F3ADC82-A0AF-44DC-A16A-2478C169E9BC}"/>
          </ac:spMkLst>
        </pc:spChg>
        <pc:spChg chg="add del">
          <ac:chgData name="Sanders Wang" userId="089d73b8-785c-4012-b931-81c632b6c9c7" providerId="ADAL" clId="{040EDAAC-E745-4071-9C17-784A6FEC8541}" dt="2021-03-31T13:54:09.471" v="1436" actId="478"/>
          <ac:spMkLst>
            <pc:docMk/>
            <pc:sldMk cId="2118858793" sldId="266"/>
            <ac:spMk id="103" creationId="{AD2F0D9B-76AF-4C1A-9D2D-1AD603E02B2E}"/>
          </ac:spMkLst>
        </pc:spChg>
        <pc:spChg chg="add del">
          <ac:chgData name="Sanders Wang" userId="089d73b8-785c-4012-b931-81c632b6c9c7" providerId="ADAL" clId="{040EDAAC-E745-4071-9C17-784A6FEC8541}" dt="2021-03-31T13:54:09.471" v="1436" actId="478"/>
          <ac:spMkLst>
            <pc:docMk/>
            <pc:sldMk cId="2118858793" sldId="266"/>
            <ac:spMk id="104" creationId="{D9AD05BE-9651-4F53-9E3D-337905F7C85A}"/>
          </ac:spMkLst>
        </pc:spChg>
        <pc:spChg chg="mod">
          <ac:chgData name="Sanders Wang" userId="089d73b8-785c-4012-b931-81c632b6c9c7" providerId="ADAL" clId="{040EDAAC-E745-4071-9C17-784A6FEC8541}" dt="2021-03-31T13:54:51.378" v="1441" actId="1076"/>
          <ac:spMkLst>
            <pc:docMk/>
            <pc:sldMk cId="2118858793" sldId="266"/>
            <ac:spMk id="107" creationId="{7F3DE87C-7DF7-4147-96B6-1A4A5A6D50B3}"/>
          </ac:spMkLst>
        </pc:spChg>
        <pc:spChg chg="del">
          <ac:chgData name="Sanders Wang" userId="089d73b8-785c-4012-b931-81c632b6c9c7" providerId="ADAL" clId="{040EDAAC-E745-4071-9C17-784A6FEC8541}" dt="2021-03-31T13:49:05.676" v="1426" actId="478"/>
          <ac:spMkLst>
            <pc:docMk/>
            <pc:sldMk cId="2118858793" sldId="266"/>
            <ac:spMk id="108" creationId="{7C0F963F-AE97-4F6D-B807-E00D4491BD5D}"/>
          </ac:spMkLst>
        </pc:spChg>
        <pc:spChg chg="add mod">
          <ac:chgData name="Sanders Wang" userId="089d73b8-785c-4012-b931-81c632b6c9c7" providerId="ADAL" clId="{040EDAAC-E745-4071-9C17-784A6FEC8541}" dt="2021-03-31T14:02:28.803" v="1495" actId="1076"/>
          <ac:spMkLst>
            <pc:docMk/>
            <pc:sldMk cId="2118858793" sldId="266"/>
            <ac:spMk id="113" creationId="{682D2030-24FE-45B5-93A0-5BEDA2A50C99}"/>
          </ac:spMkLst>
        </pc:spChg>
        <pc:spChg chg="mod">
          <ac:chgData name="Sanders Wang" userId="089d73b8-785c-4012-b931-81c632b6c9c7" providerId="ADAL" clId="{040EDAAC-E745-4071-9C17-784A6FEC8541}" dt="2021-03-31T13:58:36.823" v="1462"/>
          <ac:spMkLst>
            <pc:docMk/>
            <pc:sldMk cId="2118858793" sldId="266"/>
            <ac:spMk id="131" creationId="{0D75DB33-7E55-4046-8B78-2146272967CA}"/>
          </ac:spMkLst>
        </pc:spChg>
        <pc:spChg chg="del">
          <ac:chgData name="Sanders Wang" userId="089d73b8-785c-4012-b931-81c632b6c9c7" providerId="ADAL" clId="{040EDAAC-E745-4071-9C17-784A6FEC8541}" dt="2021-03-31T13:54:24.368" v="1440" actId="478"/>
          <ac:spMkLst>
            <pc:docMk/>
            <pc:sldMk cId="2118858793" sldId="266"/>
            <ac:spMk id="138" creationId="{7788E96C-FA60-4CE1-8251-78AF0FDE233E}"/>
          </ac:spMkLst>
        </pc:spChg>
        <pc:spChg chg="del">
          <ac:chgData name="Sanders Wang" userId="089d73b8-785c-4012-b931-81c632b6c9c7" providerId="ADAL" clId="{040EDAAC-E745-4071-9C17-784A6FEC8541}" dt="2021-03-31T13:54:24.368" v="1440" actId="478"/>
          <ac:spMkLst>
            <pc:docMk/>
            <pc:sldMk cId="2118858793" sldId="266"/>
            <ac:spMk id="139" creationId="{6EBC3684-1779-4B50-A0CC-3C32FA22577D}"/>
          </ac:spMkLst>
        </pc:spChg>
        <pc:spChg chg="del">
          <ac:chgData name="Sanders Wang" userId="089d73b8-785c-4012-b931-81c632b6c9c7" providerId="ADAL" clId="{040EDAAC-E745-4071-9C17-784A6FEC8541}" dt="2021-03-31T13:54:24.368" v="1440" actId="478"/>
          <ac:spMkLst>
            <pc:docMk/>
            <pc:sldMk cId="2118858793" sldId="266"/>
            <ac:spMk id="140" creationId="{E35A1E75-214B-4404-860B-15ABD69458B8}"/>
          </ac:spMkLst>
        </pc:spChg>
        <pc:spChg chg="del">
          <ac:chgData name="Sanders Wang" userId="089d73b8-785c-4012-b931-81c632b6c9c7" providerId="ADAL" clId="{040EDAAC-E745-4071-9C17-784A6FEC8541}" dt="2021-03-31T13:54:24.368" v="1440" actId="478"/>
          <ac:spMkLst>
            <pc:docMk/>
            <pc:sldMk cId="2118858793" sldId="266"/>
            <ac:spMk id="141" creationId="{89548AA6-8882-4F6B-A877-D014DF3AE704}"/>
          </ac:spMkLst>
        </pc:spChg>
        <pc:grpChg chg="del">
          <ac:chgData name="Sanders Wang" userId="089d73b8-785c-4012-b931-81c632b6c9c7" providerId="ADAL" clId="{040EDAAC-E745-4071-9C17-784A6FEC8541}" dt="2021-03-31T13:49:05.676" v="1426" actId="478"/>
          <ac:grpSpMkLst>
            <pc:docMk/>
            <pc:sldMk cId="2118858793" sldId="266"/>
            <ac:grpSpMk id="36" creationId="{263503B1-D98A-4070-BFCC-323E4344F374}"/>
          </ac:grpSpMkLst>
        </pc:grpChg>
        <pc:grpChg chg="add del">
          <ac:chgData name="Sanders Wang" userId="089d73b8-785c-4012-b931-81c632b6c9c7" providerId="ADAL" clId="{040EDAAC-E745-4071-9C17-784A6FEC8541}" dt="2021-03-31T13:54:12.099" v="1437" actId="478"/>
          <ac:grpSpMkLst>
            <pc:docMk/>
            <pc:sldMk cId="2118858793" sldId="266"/>
            <ac:grpSpMk id="43" creationId="{7E459F38-CEEE-4724-BB6B-2E8B102C5043}"/>
          </ac:grpSpMkLst>
        </pc:grpChg>
        <pc:picChg chg="del">
          <ac:chgData name="Sanders Wang" userId="089d73b8-785c-4012-b931-81c632b6c9c7" providerId="ADAL" clId="{040EDAAC-E745-4071-9C17-784A6FEC8541}" dt="2021-03-31T13:49:05.676" v="1426" actId="478"/>
          <ac:picMkLst>
            <pc:docMk/>
            <pc:sldMk cId="2118858793" sldId="266"/>
            <ac:picMk id="6" creationId="{036C5C0B-840A-44DF-8CA3-91023E22717A}"/>
          </ac:picMkLst>
        </pc:picChg>
        <pc:picChg chg="del">
          <ac:chgData name="Sanders Wang" userId="089d73b8-785c-4012-b931-81c632b6c9c7" providerId="ADAL" clId="{040EDAAC-E745-4071-9C17-784A6FEC8541}" dt="2021-03-31T13:49:05.676" v="1426" actId="478"/>
          <ac:picMkLst>
            <pc:docMk/>
            <pc:sldMk cId="2118858793" sldId="266"/>
            <ac:picMk id="8" creationId="{2A8059F9-B59B-4D85-81D0-8BE5F934002E}"/>
          </ac:picMkLst>
        </pc:picChg>
        <pc:picChg chg="del">
          <ac:chgData name="Sanders Wang" userId="089d73b8-785c-4012-b931-81c632b6c9c7" providerId="ADAL" clId="{040EDAAC-E745-4071-9C17-784A6FEC8541}" dt="2021-03-31T13:49:18.946" v="1427" actId="478"/>
          <ac:picMkLst>
            <pc:docMk/>
            <pc:sldMk cId="2118858793" sldId="266"/>
            <ac:picMk id="22" creationId="{57FC183C-3451-437E-AFD6-325BDF2CB257}"/>
          </ac:picMkLst>
        </pc:picChg>
        <pc:picChg chg="del">
          <ac:chgData name="Sanders Wang" userId="089d73b8-785c-4012-b931-81c632b6c9c7" providerId="ADAL" clId="{040EDAAC-E745-4071-9C17-784A6FEC8541}" dt="2021-03-31T13:54:24.368" v="1440" actId="478"/>
          <ac:picMkLst>
            <pc:docMk/>
            <pc:sldMk cId="2118858793" sldId="266"/>
            <ac:picMk id="28" creationId="{A468C71A-CACF-4F39-8BC8-9DF2585697DB}"/>
          </ac:picMkLst>
        </pc:picChg>
        <pc:picChg chg="del">
          <ac:chgData name="Sanders Wang" userId="089d73b8-785c-4012-b931-81c632b6c9c7" providerId="ADAL" clId="{040EDAAC-E745-4071-9C17-784A6FEC8541}" dt="2021-03-31T13:49:05.676" v="1426" actId="478"/>
          <ac:picMkLst>
            <pc:docMk/>
            <pc:sldMk cId="2118858793" sldId="266"/>
            <ac:picMk id="32" creationId="{BDCAA298-4648-4025-8361-D6E70E600C7E}"/>
          </ac:picMkLst>
        </pc:picChg>
        <pc:picChg chg="del">
          <ac:chgData name="Sanders Wang" userId="089d73b8-785c-4012-b931-81c632b6c9c7" providerId="ADAL" clId="{040EDAAC-E745-4071-9C17-784A6FEC8541}" dt="2021-03-31T13:49:05.676" v="1426" actId="478"/>
          <ac:picMkLst>
            <pc:docMk/>
            <pc:sldMk cId="2118858793" sldId="266"/>
            <ac:picMk id="34" creationId="{A467C330-BA23-401D-8BC3-607A663CFDE3}"/>
          </ac:picMkLst>
        </pc:picChg>
        <pc:picChg chg="del">
          <ac:chgData name="Sanders Wang" userId="089d73b8-785c-4012-b931-81c632b6c9c7" providerId="ADAL" clId="{040EDAAC-E745-4071-9C17-784A6FEC8541}" dt="2021-03-31T13:49:05.676" v="1426" actId="478"/>
          <ac:picMkLst>
            <pc:docMk/>
            <pc:sldMk cId="2118858793" sldId="266"/>
            <ac:picMk id="37" creationId="{8BF4FDE8-17F5-4315-A86F-BCAA5397BB00}"/>
          </ac:picMkLst>
        </pc:picChg>
        <pc:picChg chg="del">
          <ac:chgData name="Sanders Wang" userId="089d73b8-785c-4012-b931-81c632b6c9c7" providerId="ADAL" clId="{040EDAAC-E745-4071-9C17-784A6FEC8541}" dt="2021-03-31T13:49:05.676" v="1426" actId="478"/>
          <ac:picMkLst>
            <pc:docMk/>
            <pc:sldMk cId="2118858793" sldId="266"/>
            <ac:picMk id="39" creationId="{045D313F-7209-4C86-93D3-EA355B767EDC}"/>
          </ac:picMkLst>
        </pc:picChg>
        <pc:picChg chg="del">
          <ac:chgData name="Sanders Wang" userId="089d73b8-785c-4012-b931-81c632b6c9c7" providerId="ADAL" clId="{040EDAAC-E745-4071-9C17-784A6FEC8541}" dt="2021-03-31T13:49:05.676" v="1426" actId="478"/>
          <ac:picMkLst>
            <pc:docMk/>
            <pc:sldMk cId="2118858793" sldId="266"/>
            <ac:picMk id="45" creationId="{AC5A8BD8-5463-4AEF-96C9-3514D71BEE9C}"/>
          </ac:picMkLst>
        </pc:picChg>
        <pc:picChg chg="del">
          <ac:chgData name="Sanders Wang" userId="089d73b8-785c-4012-b931-81c632b6c9c7" providerId="ADAL" clId="{040EDAAC-E745-4071-9C17-784A6FEC8541}" dt="2021-03-31T13:49:05.676" v="1426" actId="478"/>
          <ac:picMkLst>
            <pc:docMk/>
            <pc:sldMk cId="2118858793" sldId="266"/>
            <ac:picMk id="46" creationId="{6E227231-C679-40D4-948D-182F6CED4328}"/>
          </ac:picMkLst>
        </pc:picChg>
        <pc:picChg chg="del">
          <ac:chgData name="Sanders Wang" userId="089d73b8-785c-4012-b931-81c632b6c9c7" providerId="ADAL" clId="{040EDAAC-E745-4071-9C17-784A6FEC8541}" dt="2021-03-31T13:49:05.676" v="1426" actId="478"/>
          <ac:picMkLst>
            <pc:docMk/>
            <pc:sldMk cId="2118858793" sldId="266"/>
            <ac:picMk id="48" creationId="{F27B78FB-3D71-40F5-B632-D16BCF6777D8}"/>
          </ac:picMkLst>
        </pc:picChg>
        <pc:picChg chg="add del mod">
          <ac:chgData name="Sanders Wang" userId="089d73b8-785c-4012-b931-81c632b6c9c7" providerId="ADAL" clId="{040EDAAC-E745-4071-9C17-784A6FEC8541}" dt="2021-03-31T13:54:51.378" v="1441" actId="1076"/>
          <ac:picMkLst>
            <pc:docMk/>
            <pc:sldMk cId="2118858793" sldId="266"/>
            <ac:picMk id="63" creationId="{8F8DDA8B-E372-4804-B3B2-9FFA0F2ADD27}"/>
          </ac:picMkLst>
        </pc:picChg>
        <pc:picChg chg="add del">
          <ac:chgData name="Sanders Wang" userId="089d73b8-785c-4012-b931-81c632b6c9c7" providerId="ADAL" clId="{040EDAAC-E745-4071-9C17-784A6FEC8541}" dt="2021-03-31T13:54:09.471" v="1436" actId="478"/>
          <ac:picMkLst>
            <pc:docMk/>
            <pc:sldMk cId="2118858793" sldId="266"/>
            <ac:picMk id="65" creationId="{5EC253EB-7D49-443E-AB25-7EF50D132751}"/>
          </ac:picMkLst>
        </pc:picChg>
        <pc:picChg chg="del">
          <ac:chgData name="Sanders Wang" userId="089d73b8-785c-4012-b931-81c632b6c9c7" providerId="ADAL" clId="{040EDAAC-E745-4071-9C17-784A6FEC8541}" dt="2021-03-31T13:49:05.676" v="1426" actId="478"/>
          <ac:picMkLst>
            <pc:docMk/>
            <pc:sldMk cId="2118858793" sldId="266"/>
            <ac:picMk id="69" creationId="{89A0027D-2251-40DE-BED8-E1A4953F2D49}"/>
          </ac:picMkLst>
        </pc:picChg>
        <pc:picChg chg="add del">
          <ac:chgData name="Sanders Wang" userId="089d73b8-785c-4012-b931-81c632b6c9c7" providerId="ADAL" clId="{040EDAAC-E745-4071-9C17-784A6FEC8541}" dt="2021-03-31T13:54:09.471" v="1436" actId="478"/>
          <ac:picMkLst>
            <pc:docMk/>
            <pc:sldMk cId="2118858793" sldId="266"/>
            <ac:picMk id="70" creationId="{5F9C0C34-822F-4A25-B4CA-F23E025BBC52}"/>
          </ac:picMkLst>
        </pc:picChg>
        <pc:picChg chg="add del">
          <ac:chgData name="Sanders Wang" userId="089d73b8-785c-4012-b931-81c632b6c9c7" providerId="ADAL" clId="{040EDAAC-E745-4071-9C17-784A6FEC8541}" dt="2021-03-31T13:54:09.471" v="1436" actId="478"/>
          <ac:picMkLst>
            <pc:docMk/>
            <pc:sldMk cId="2118858793" sldId="266"/>
            <ac:picMk id="72" creationId="{4E3CEE52-37D5-4A86-9EA8-685CC9F60F7F}"/>
          </ac:picMkLst>
        </pc:picChg>
        <pc:picChg chg="add del">
          <ac:chgData name="Sanders Wang" userId="089d73b8-785c-4012-b931-81c632b6c9c7" providerId="ADAL" clId="{040EDAAC-E745-4071-9C17-784A6FEC8541}" dt="2021-03-31T13:54:09.471" v="1436" actId="478"/>
          <ac:picMkLst>
            <pc:docMk/>
            <pc:sldMk cId="2118858793" sldId="266"/>
            <ac:picMk id="73" creationId="{B02E42BB-F58F-4933-8D9F-9C0554B061E0}"/>
          </ac:picMkLst>
        </pc:picChg>
        <pc:picChg chg="add del">
          <ac:chgData name="Sanders Wang" userId="089d73b8-785c-4012-b931-81c632b6c9c7" providerId="ADAL" clId="{040EDAAC-E745-4071-9C17-784A6FEC8541}" dt="2021-03-31T13:54:09.471" v="1436" actId="478"/>
          <ac:picMkLst>
            <pc:docMk/>
            <pc:sldMk cId="2118858793" sldId="266"/>
            <ac:picMk id="74" creationId="{60C96EF9-7DDB-4C40-ADDD-F96130C44013}"/>
          </ac:picMkLst>
        </pc:picChg>
        <pc:picChg chg="mod">
          <ac:chgData name="Sanders Wang" userId="089d73b8-785c-4012-b931-81c632b6c9c7" providerId="ADAL" clId="{040EDAAC-E745-4071-9C17-784A6FEC8541}" dt="2021-03-31T13:54:51.378" v="1441" actId="1076"/>
          <ac:picMkLst>
            <pc:docMk/>
            <pc:sldMk cId="2118858793" sldId="266"/>
            <ac:picMk id="77" creationId="{D120BA69-DC6E-4E47-AD34-C44FC563A958}"/>
          </ac:picMkLst>
        </pc:picChg>
        <pc:picChg chg="del">
          <ac:chgData name="Sanders Wang" userId="089d73b8-785c-4012-b931-81c632b6c9c7" providerId="ADAL" clId="{040EDAAC-E745-4071-9C17-784A6FEC8541}" dt="2021-03-31T13:49:05.676" v="1426" actId="478"/>
          <ac:picMkLst>
            <pc:docMk/>
            <pc:sldMk cId="2118858793" sldId="266"/>
            <ac:picMk id="82" creationId="{B6F45217-E5B6-4084-A1D2-258968826E98}"/>
          </ac:picMkLst>
        </pc:picChg>
        <pc:picChg chg="del">
          <ac:chgData name="Sanders Wang" userId="089d73b8-785c-4012-b931-81c632b6c9c7" providerId="ADAL" clId="{040EDAAC-E745-4071-9C17-784A6FEC8541}" dt="2021-03-31T13:54:24.368" v="1440" actId="478"/>
          <ac:picMkLst>
            <pc:docMk/>
            <pc:sldMk cId="2118858793" sldId="266"/>
            <ac:picMk id="83" creationId="{75513874-6782-4A16-82CD-0171AE7B8BC6}"/>
          </ac:picMkLst>
        </pc:picChg>
        <pc:picChg chg="del">
          <ac:chgData name="Sanders Wang" userId="089d73b8-785c-4012-b931-81c632b6c9c7" providerId="ADAL" clId="{040EDAAC-E745-4071-9C17-784A6FEC8541}" dt="2021-03-31T13:49:05.676" v="1426" actId="478"/>
          <ac:picMkLst>
            <pc:docMk/>
            <pc:sldMk cId="2118858793" sldId="266"/>
            <ac:picMk id="86" creationId="{FCC5C23E-B49A-49A0-90E6-E1E4E7ADA776}"/>
          </ac:picMkLst>
        </pc:picChg>
        <pc:picChg chg="del">
          <ac:chgData name="Sanders Wang" userId="089d73b8-785c-4012-b931-81c632b6c9c7" providerId="ADAL" clId="{040EDAAC-E745-4071-9C17-784A6FEC8541}" dt="2021-03-31T13:54:24.368" v="1440" actId="478"/>
          <ac:picMkLst>
            <pc:docMk/>
            <pc:sldMk cId="2118858793" sldId="266"/>
            <ac:picMk id="94" creationId="{BFCE193E-94B0-47A1-AA35-5B7563167B54}"/>
          </ac:picMkLst>
        </pc:picChg>
        <pc:picChg chg="del">
          <ac:chgData name="Sanders Wang" userId="089d73b8-785c-4012-b931-81c632b6c9c7" providerId="ADAL" clId="{040EDAAC-E745-4071-9C17-784A6FEC8541}" dt="2021-03-31T13:49:05.676" v="1426" actId="478"/>
          <ac:picMkLst>
            <pc:docMk/>
            <pc:sldMk cId="2118858793" sldId="266"/>
            <ac:picMk id="111" creationId="{41B3AF7F-73AC-4984-963A-4A1B4241DB41}"/>
          </ac:picMkLst>
        </pc:picChg>
        <pc:picChg chg="del">
          <ac:chgData name="Sanders Wang" userId="089d73b8-785c-4012-b931-81c632b6c9c7" providerId="ADAL" clId="{040EDAAC-E745-4071-9C17-784A6FEC8541}" dt="2021-03-31T13:54:24.368" v="1440" actId="478"/>
          <ac:picMkLst>
            <pc:docMk/>
            <pc:sldMk cId="2118858793" sldId="266"/>
            <ac:picMk id="121" creationId="{4179B7C1-0EA8-4BE4-A9CB-5EC459C720FD}"/>
          </ac:picMkLst>
        </pc:picChg>
        <pc:picChg chg="add mod">
          <ac:chgData name="Sanders Wang" userId="089d73b8-785c-4012-b931-81c632b6c9c7" providerId="ADAL" clId="{040EDAAC-E745-4071-9C17-784A6FEC8541}" dt="2021-03-31T13:59:40.172" v="1472" actId="1076"/>
          <ac:picMkLst>
            <pc:docMk/>
            <pc:sldMk cId="2118858793" sldId="266"/>
            <ac:picMk id="5122" creationId="{AE4C3D10-799D-46A2-BBF9-615A1E1BF8B7}"/>
          </ac:picMkLst>
        </pc:picChg>
        <pc:cxnChg chg="del">
          <ac:chgData name="Sanders Wang" userId="089d73b8-785c-4012-b931-81c632b6c9c7" providerId="ADAL" clId="{040EDAAC-E745-4071-9C17-784A6FEC8541}" dt="2021-03-31T13:49:05.676" v="1426" actId="478"/>
          <ac:cxnSpMkLst>
            <pc:docMk/>
            <pc:sldMk cId="2118858793" sldId="266"/>
            <ac:cxnSpMk id="9" creationId="{F9CF734C-40AB-496B-B324-0004A7C619B7}"/>
          </ac:cxnSpMkLst>
        </pc:cxnChg>
        <pc:cxnChg chg="del">
          <ac:chgData name="Sanders Wang" userId="089d73b8-785c-4012-b931-81c632b6c9c7" providerId="ADAL" clId="{040EDAAC-E745-4071-9C17-784A6FEC8541}" dt="2021-03-31T13:49:05.676" v="1426" actId="478"/>
          <ac:cxnSpMkLst>
            <pc:docMk/>
            <pc:sldMk cId="2118858793" sldId="266"/>
            <ac:cxnSpMk id="38" creationId="{6FFEA2E5-D199-43B2-ADDD-84F094DEFD91}"/>
          </ac:cxnSpMkLst>
        </pc:cxnChg>
        <pc:cxnChg chg="del">
          <ac:chgData name="Sanders Wang" userId="089d73b8-785c-4012-b931-81c632b6c9c7" providerId="ADAL" clId="{040EDAAC-E745-4071-9C17-784A6FEC8541}" dt="2021-03-31T13:49:05.676" v="1426" actId="478"/>
          <ac:cxnSpMkLst>
            <pc:docMk/>
            <pc:sldMk cId="2118858793" sldId="266"/>
            <ac:cxnSpMk id="50" creationId="{9601D18C-A902-4AA7-B2BF-810AA63E6511}"/>
          </ac:cxnSpMkLst>
        </pc:cxnChg>
        <pc:cxnChg chg="del">
          <ac:chgData name="Sanders Wang" userId="089d73b8-785c-4012-b931-81c632b6c9c7" providerId="ADAL" clId="{040EDAAC-E745-4071-9C17-784A6FEC8541}" dt="2021-03-31T13:49:05.676" v="1426" actId="478"/>
          <ac:cxnSpMkLst>
            <pc:docMk/>
            <pc:sldMk cId="2118858793" sldId="266"/>
            <ac:cxnSpMk id="53" creationId="{DE2DFD30-7C3A-4404-A88E-173CDD3464B9}"/>
          </ac:cxnSpMkLst>
        </pc:cxnChg>
        <pc:cxnChg chg="del">
          <ac:chgData name="Sanders Wang" userId="089d73b8-785c-4012-b931-81c632b6c9c7" providerId="ADAL" clId="{040EDAAC-E745-4071-9C17-784A6FEC8541}" dt="2021-03-31T13:49:05.676" v="1426" actId="478"/>
          <ac:cxnSpMkLst>
            <pc:docMk/>
            <pc:sldMk cId="2118858793" sldId="266"/>
            <ac:cxnSpMk id="55" creationId="{B41037C6-B906-427C-8043-6C30CF39D619}"/>
          </ac:cxnSpMkLst>
        </pc:cxnChg>
        <pc:cxnChg chg="mod">
          <ac:chgData name="Sanders Wang" userId="089d73b8-785c-4012-b931-81c632b6c9c7" providerId="ADAL" clId="{040EDAAC-E745-4071-9C17-784A6FEC8541}" dt="2021-03-31T13:54:51.378" v="1441" actId="1076"/>
          <ac:cxnSpMkLst>
            <pc:docMk/>
            <pc:sldMk cId="2118858793" sldId="266"/>
            <ac:cxnSpMk id="57" creationId="{5DC18291-7211-44FE-B258-4ABEC80AA0F0}"/>
          </ac:cxnSpMkLst>
        </pc:cxnChg>
        <pc:cxnChg chg="del">
          <ac:chgData name="Sanders Wang" userId="089d73b8-785c-4012-b931-81c632b6c9c7" providerId="ADAL" clId="{040EDAAC-E745-4071-9C17-784A6FEC8541}" dt="2021-03-31T13:55:36.702" v="1447" actId="478"/>
          <ac:cxnSpMkLst>
            <pc:docMk/>
            <pc:sldMk cId="2118858793" sldId="266"/>
            <ac:cxnSpMk id="58" creationId="{8E50CD46-E1DF-4A15-B1E7-83BDA4D5FD5E}"/>
          </ac:cxnSpMkLst>
        </pc:cxnChg>
        <pc:cxnChg chg="del mod">
          <ac:chgData name="Sanders Wang" userId="089d73b8-785c-4012-b931-81c632b6c9c7" providerId="ADAL" clId="{040EDAAC-E745-4071-9C17-784A6FEC8541}" dt="2021-03-31T13:54:24.368" v="1440" actId="478"/>
          <ac:cxnSpMkLst>
            <pc:docMk/>
            <pc:sldMk cId="2118858793" sldId="266"/>
            <ac:cxnSpMk id="75" creationId="{CEE91C90-7114-4E14-BA6F-E87A75750D8B}"/>
          </ac:cxnSpMkLst>
        </pc:cxnChg>
        <pc:cxnChg chg="del mod">
          <ac:chgData name="Sanders Wang" userId="089d73b8-785c-4012-b931-81c632b6c9c7" providerId="ADAL" clId="{040EDAAC-E745-4071-9C17-784A6FEC8541}" dt="2021-03-31T13:54:24.368" v="1440" actId="478"/>
          <ac:cxnSpMkLst>
            <pc:docMk/>
            <pc:sldMk cId="2118858793" sldId="266"/>
            <ac:cxnSpMk id="76" creationId="{C9EE9128-171D-4A87-A2FD-55A7C615E1A0}"/>
          </ac:cxnSpMkLst>
        </pc:cxnChg>
        <pc:cxnChg chg="del mod">
          <ac:chgData name="Sanders Wang" userId="089d73b8-785c-4012-b931-81c632b6c9c7" providerId="ADAL" clId="{040EDAAC-E745-4071-9C17-784A6FEC8541}" dt="2021-03-31T13:49:05.676" v="1426" actId="478"/>
          <ac:cxnSpMkLst>
            <pc:docMk/>
            <pc:sldMk cId="2118858793" sldId="266"/>
            <ac:cxnSpMk id="79" creationId="{DD82A52A-124A-47F7-B015-F35C1AAE42A1}"/>
          </ac:cxnSpMkLst>
        </pc:cxnChg>
        <pc:cxnChg chg="del mod">
          <ac:chgData name="Sanders Wang" userId="089d73b8-785c-4012-b931-81c632b6c9c7" providerId="ADAL" clId="{040EDAAC-E745-4071-9C17-784A6FEC8541}" dt="2021-03-31T13:54:24.368" v="1440" actId="478"/>
          <ac:cxnSpMkLst>
            <pc:docMk/>
            <pc:sldMk cId="2118858793" sldId="266"/>
            <ac:cxnSpMk id="85" creationId="{F6CDA63D-0456-43FF-8BF4-BB3E003B49F7}"/>
          </ac:cxnSpMkLst>
        </pc:cxnChg>
        <pc:cxnChg chg="del">
          <ac:chgData name="Sanders Wang" userId="089d73b8-785c-4012-b931-81c632b6c9c7" providerId="ADAL" clId="{040EDAAC-E745-4071-9C17-784A6FEC8541}" dt="2021-03-31T13:49:05.676" v="1426" actId="478"/>
          <ac:cxnSpMkLst>
            <pc:docMk/>
            <pc:sldMk cId="2118858793" sldId="266"/>
            <ac:cxnSpMk id="100" creationId="{1C1BF850-F971-4346-984F-A2802317677E}"/>
          </ac:cxnSpMkLst>
        </pc:cxnChg>
        <pc:cxnChg chg="del mod">
          <ac:chgData name="Sanders Wang" userId="089d73b8-785c-4012-b931-81c632b6c9c7" providerId="ADAL" clId="{040EDAAC-E745-4071-9C17-784A6FEC8541}" dt="2021-03-31T13:49:05.676" v="1426" actId="478"/>
          <ac:cxnSpMkLst>
            <pc:docMk/>
            <pc:sldMk cId="2118858793" sldId="266"/>
            <ac:cxnSpMk id="110" creationId="{9E02ECF9-AAC0-4412-8022-2AA272D4AD58}"/>
          </ac:cxnSpMkLst>
        </pc:cxnChg>
        <pc:cxnChg chg="del mod">
          <ac:chgData name="Sanders Wang" userId="089d73b8-785c-4012-b931-81c632b6c9c7" providerId="ADAL" clId="{040EDAAC-E745-4071-9C17-784A6FEC8541}" dt="2021-03-31T13:49:05.676" v="1426" actId="478"/>
          <ac:cxnSpMkLst>
            <pc:docMk/>
            <pc:sldMk cId="2118858793" sldId="266"/>
            <ac:cxnSpMk id="112" creationId="{79E4949C-ECA3-4A08-8E88-9AEFC8A7F863}"/>
          </ac:cxnSpMkLst>
        </pc:cxnChg>
        <pc:cxnChg chg="del mod">
          <ac:chgData name="Sanders Wang" userId="089d73b8-785c-4012-b931-81c632b6c9c7" providerId="ADAL" clId="{040EDAAC-E745-4071-9C17-784A6FEC8541}" dt="2021-03-31T13:49:05.676" v="1426" actId="478"/>
          <ac:cxnSpMkLst>
            <pc:docMk/>
            <pc:sldMk cId="2118858793" sldId="266"/>
            <ac:cxnSpMk id="115" creationId="{9B049884-BDE1-4196-BF9D-F86530BC5390}"/>
          </ac:cxnSpMkLst>
        </pc:cxnChg>
        <pc:cxnChg chg="mod">
          <ac:chgData name="Sanders Wang" userId="089d73b8-785c-4012-b931-81c632b6c9c7" providerId="ADAL" clId="{040EDAAC-E745-4071-9C17-784A6FEC8541}" dt="2021-03-31T13:54:51.378" v="1441" actId="1076"/>
          <ac:cxnSpMkLst>
            <pc:docMk/>
            <pc:sldMk cId="2118858793" sldId="266"/>
            <ac:cxnSpMk id="126" creationId="{AED86C59-1F6C-461A-84A1-B732B4532285}"/>
          </ac:cxnSpMkLst>
        </pc:cxnChg>
        <pc:cxnChg chg="del mod">
          <ac:chgData name="Sanders Wang" userId="089d73b8-785c-4012-b931-81c632b6c9c7" providerId="ADAL" clId="{040EDAAC-E745-4071-9C17-784A6FEC8541}" dt="2021-03-31T13:54:17.846" v="1439" actId="478"/>
          <ac:cxnSpMkLst>
            <pc:docMk/>
            <pc:sldMk cId="2118858793" sldId="266"/>
            <ac:cxnSpMk id="129" creationId="{B365BA29-CD7D-44AD-AD4B-5FD7E534FE3F}"/>
          </ac:cxnSpMkLst>
        </pc:cxnChg>
        <pc:cxnChg chg="add del mod">
          <ac:chgData name="Sanders Wang" userId="089d73b8-785c-4012-b931-81c632b6c9c7" providerId="ADAL" clId="{040EDAAC-E745-4071-9C17-784A6FEC8541}" dt="2021-03-31T13:54:09.471" v="1436" actId="478"/>
          <ac:cxnSpMkLst>
            <pc:docMk/>
            <pc:sldMk cId="2118858793" sldId="266"/>
            <ac:cxnSpMk id="132" creationId="{8D3DED9B-6F5A-48D7-879F-2B49EF4A19CA}"/>
          </ac:cxnSpMkLst>
        </pc:cxnChg>
        <pc:cxnChg chg="del mod">
          <ac:chgData name="Sanders Wang" userId="089d73b8-785c-4012-b931-81c632b6c9c7" providerId="ADAL" clId="{040EDAAC-E745-4071-9C17-784A6FEC8541}" dt="2021-03-31T13:54:24.368" v="1440" actId="478"/>
          <ac:cxnSpMkLst>
            <pc:docMk/>
            <pc:sldMk cId="2118858793" sldId="266"/>
            <ac:cxnSpMk id="133" creationId="{C5A539A8-E7A8-4BDF-BDC5-BD5F1E5179EE}"/>
          </ac:cxnSpMkLst>
        </pc:cxnChg>
      </pc:sldChg>
      <pc:sldChg chg="addSp delSp modSp add mod setBg">
        <pc:chgData name="Sanders Wang" userId="089d73b8-785c-4012-b931-81c632b6c9c7" providerId="ADAL" clId="{040EDAAC-E745-4071-9C17-784A6FEC8541}" dt="2021-03-31T14:32:37.458" v="2071" actId="692"/>
        <pc:sldMkLst>
          <pc:docMk/>
          <pc:sldMk cId="2139099708" sldId="267"/>
        </pc:sldMkLst>
        <pc:spChg chg="del">
          <ac:chgData name="Sanders Wang" userId="089d73b8-785c-4012-b931-81c632b6c9c7" providerId="ADAL" clId="{040EDAAC-E745-4071-9C17-784A6FEC8541}" dt="2021-03-31T14:05:45.532" v="1521" actId="478"/>
          <ac:spMkLst>
            <pc:docMk/>
            <pc:sldMk cId="2139099708" sldId="267"/>
            <ac:spMk id="2" creationId="{008B7A6D-4955-4C26-9F0A-EB0645CC1B47}"/>
          </ac:spMkLst>
        </pc:spChg>
        <pc:spChg chg="del">
          <ac:chgData name="Sanders Wang" userId="089d73b8-785c-4012-b931-81c632b6c9c7" providerId="ADAL" clId="{040EDAAC-E745-4071-9C17-784A6FEC8541}" dt="2021-03-31T14:04:26.425" v="1512" actId="478"/>
          <ac:spMkLst>
            <pc:docMk/>
            <pc:sldMk cId="2139099708" sldId="267"/>
            <ac:spMk id="4" creationId="{6510007D-B7BA-4D1A-B148-36A2FE69931E}"/>
          </ac:spMkLst>
        </pc:spChg>
        <pc:spChg chg="del">
          <ac:chgData name="Sanders Wang" userId="089d73b8-785c-4012-b931-81c632b6c9c7" providerId="ADAL" clId="{040EDAAC-E745-4071-9C17-784A6FEC8541}" dt="2021-03-31T14:05:45.532" v="1521" actId="478"/>
          <ac:spMkLst>
            <pc:docMk/>
            <pc:sldMk cId="2139099708" sldId="267"/>
            <ac:spMk id="5" creationId="{1AF6F55E-3FAE-43A5-8848-43F8E69401C3}"/>
          </ac:spMkLst>
        </pc:spChg>
        <pc:spChg chg="del">
          <ac:chgData name="Sanders Wang" userId="089d73b8-785c-4012-b931-81c632b6c9c7" providerId="ADAL" clId="{040EDAAC-E745-4071-9C17-784A6FEC8541}" dt="2021-03-31T14:04:26.425" v="1512" actId="478"/>
          <ac:spMkLst>
            <pc:docMk/>
            <pc:sldMk cId="2139099708" sldId="267"/>
            <ac:spMk id="7" creationId="{BED776B9-82FF-4977-8C7D-7F4E1D49966E}"/>
          </ac:spMkLst>
        </pc:spChg>
        <pc:spChg chg="del">
          <ac:chgData name="Sanders Wang" userId="089d73b8-785c-4012-b931-81c632b6c9c7" providerId="ADAL" clId="{040EDAAC-E745-4071-9C17-784A6FEC8541}" dt="2021-03-31T14:04:26.425" v="1512" actId="478"/>
          <ac:spMkLst>
            <pc:docMk/>
            <pc:sldMk cId="2139099708" sldId="267"/>
            <ac:spMk id="10" creationId="{33CAAD55-F625-495E-9E7A-08B99C398F0A}"/>
          </ac:spMkLst>
        </pc:spChg>
        <pc:spChg chg="add mod">
          <ac:chgData name="Sanders Wang" userId="089d73b8-785c-4012-b931-81c632b6c9c7" providerId="ADAL" clId="{040EDAAC-E745-4071-9C17-784A6FEC8541}" dt="2021-03-31T14:07:19.879" v="1644" actId="14100"/>
          <ac:spMkLst>
            <pc:docMk/>
            <pc:sldMk cId="2139099708" sldId="267"/>
            <ac:spMk id="11" creationId="{FD2CA471-2A68-417F-81C7-323641F3D37A}"/>
          </ac:spMkLst>
        </pc:spChg>
        <pc:spChg chg="add del mod">
          <ac:chgData name="Sanders Wang" userId="089d73b8-785c-4012-b931-81c632b6c9c7" providerId="ADAL" clId="{040EDAAC-E745-4071-9C17-784A6FEC8541}" dt="2021-03-31T14:07:57.891" v="1646"/>
          <ac:spMkLst>
            <pc:docMk/>
            <pc:sldMk cId="2139099708" sldId="267"/>
            <ac:spMk id="12" creationId="{EBE7E18D-793F-49F5-A0DE-5FC66CE8892B}"/>
          </ac:spMkLst>
        </pc:spChg>
        <pc:spChg chg="del">
          <ac:chgData name="Sanders Wang" userId="089d73b8-785c-4012-b931-81c632b6c9c7" providerId="ADAL" clId="{040EDAAC-E745-4071-9C17-784A6FEC8541}" dt="2021-03-31T14:04:26.425" v="1512" actId="478"/>
          <ac:spMkLst>
            <pc:docMk/>
            <pc:sldMk cId="2139099708" sldId="267"/>
            <ac:spMk id="13" creationId="{BA0CD1A5-A66A-4AB2-A383-70DB92EEAF93}"/>
          </ac:spMkLst>
        </pc:spChg>
        <pc:spChg chg="del">
          <ac:chgData name="Sanders Wang" userId="089d73b8-785c-4012-b931-81c632b6c9c7" providerId="ADAL" clId="{040EDAAC-E745-4071-9C17-784A6FEC8541}" dt="2021-03-31T14:04:26.425" v="1512" actId="478"/>
          <ac:spMkLst>
            <pc:docMk/>
            <pc:sldMk cId="2139099708" sldId="267"/>
            <ac:spMk id="14" creationId="{E7CC76D4-3DF6-4191-9FA0-8212B9C6F9C1}"/>
          </ac:spMkLst>
        </pc:spChg>
        <pc:spChg chg="del">
          <ac:chgData name="Sanders Wang" userId="089d73b8-785c-4012-b931-81c632b6c9c7" providerId="ADAL" clId="{040EDAAC-E745-4071-9C17-784A6FEC8541}" dt="2021-03-31T14:04:26.425" v="1512" actId="478"/>
          <ac:spMkLst>
            <pc:docMk/>
            <pc:sldMk cId="2139099708" sldId="267"/>
            <ac:spMk id="15" creationId="{E2F7B04F-C9E8-439B-B694-68E4A353DD57}"/>
          </ac:spMkLst>
        </pc:spChg>
        <pc:spChg chg="add mod">
          <ac:chgData name="Sanders Wang" userId="089d73b8-785c-4012-b931-81c632b6c9c7" providerId="ADAL" clId="{040EDAAC-E745-4071-9C17-784A6FEC8541}" dt="2021-03-31T14:32:37.458" v="2071" actId="692"/>
          <ac:spMkLst>
            <pc:docMk/>
            <pc:sldMk cId="2139099708" sldId="267"/>
            <ac:spMk id="16" creationId="{01D8194E-3453-43E3-BAAB-7AD8BEE08C03}"/>
          </ac:spMkLst>
        </pc:spChg>
        <pc:spChg chg="add del">
          <ac:chgData name="Sanders Wang" userId="089d73b8-785c-4012-b931-81c632b6c9c7" providerId="ADAL" clId="{040EDAAC-E745-4071-9C17-784A6FEC8541}" dt="2021-03-31T14:10:56.476" v="1689"/>
          <ac:spMkLst>
            <pc:docMk/>
            <pc:sldMk cId="2139099708" sldId="267"/>
            <ac:spMk id="17" creationId="{7ADCC954-3820-4D5F-A4B9-72FF60118F1F}"/>
          </ac:spMkLst>
        </pc:spChg>
        <pc:spChg chg="mod">
          <ac:chgData name="Sanders Wang" userId="089d73b8-785c-4012-b931-81c632b6c9c7" providerId="ADAL" clId="{040EDAAC-E745-4071-9C17-784A6FEC8541}" dt="2021-03-31T14:05:58.302" v="1637" actId="1037"/>
          <ac:spMkLst>
            <pc:docMk/>
            <pc:sldMk cId="2139099708" sldId="267"/>
            <ac:spMk id="18" creationId="{F80B8121-3F63-4C06-AC6C-8E3DCC8946CC}"/>
          </ac:spMkLst>
        </pc:spChg>
        <pc:spChg chg="del">
          <ac:chgData name="Sanders Wang" userId="089d73b8-785c-4012-b931-81c632b6c9c7" providerId="ADAL" clId="{040EDAAC-E745-4071-9C17-784A6FEC8541}" dt="2021-03-31T14:04:26.425" v="1512" actId="478"/>
          <ac:spMkLst>
            <pc:docMk/>
            <pc:sldMk cId="2139099708" sldId="267"/>
            <ac:spMk id="19" creationId="{F5DFA802-82DD-43E4-AA4C-3AB9A3A28011}"/>
          </ac:spMkLst>
        </pc:spChg>
        <pc:spChg chg="mod">
          <ac:chgData name="Sanders Wang" userId="089d73b8-785c-4012-b931-81c632b6c9c7" providerId="ADAL" clId="{040EDAAC-E745-4071-9C17-784A6FEC8541}" dt="2021-03-31T14:05:58.302" v="1637" actId="1037"/>
          <ac:spMkLst>
            <pc:docMk/>
            <pc:sldMk cId="2139099708" sldId="267"/>
            <ac:spMk id="20" creationId="{90A73658-8769-4F72-BE10-9C801ED2C478}"/>
          </ac:spMkLst>
        </pc:spChg>
        <pc:spChg chg="add mod">
          <ac:chgData name="Sanders Wang" userId="089d73b8-785c-4012-b931-81c632b6c9c7" providerId="ADAL" clId="{040EDAAC-E745-4071-9C17-784A6FEC8541}" dt="2021-03-31T14:19:30.169" v="1715" actId="1076"/>
          <ac:spMkLst>
            <pc:docMk/>
            <pc:sldMk cId="2139099708" sldId="267"/>
            <ac:spMk id="21" creationId="{2635F5A3-28AE-41E0-A891-41C7CF45FBB9}"/>
          </ac:spMkLst>
        </pc:spChg>
        <pc:spChg chg="del">
          <ac:chgData name="Sanders Wang" userId="089d73b8-785c-4012-b931-81c632b6c9c7" providerId="ADAL" clId="{040EDAAC-E745-4071-9C17-784A6FEC8541}" dt="2021-03-31T14:04:30.362" v="1513" actId="478"/>
          <ac:spMkLst>
            <pc:docMk/>
            <pc:sldMk cId="2139099708" sldId="267"/>
            <ac:spMk id="23" creationId="{69514696-EB15-4BD2-90DA-8869EC4D5410}"/>
          </ac:spMkLst>
        </pc:spChg>
        <pc:spChg chg="del">
          <ac:chgData name="Sanders Wang" userId="089d73b8-785c-4012-b931-81c632b6c9c7" providerId="ADAL" clId="{040EDAAC-E745-4071-9C17-784A6FEC8541}" dt="2021-03-31T14:04:26.425" v="1512" actId="478"/>
          <ac:spMkLst>
            <pc:docMk/>
            <pc:sldMk cId="2139099708" sldId="267"/>
            <ac:spMk id="40" creationId="{2195612E-9FC8-4795-AAF4-194954670333}"/>
          </ac:spMkLst>
        </pc:spChg>
        <pc:spChg chg="del">
          <ac:chgData name="Sanders Wang" userId="089d73b8-785c-4012-b931-81c632b6c9c7" providerId="ADAL" clId="{040EDAAC-E745-4071-9C17-784A6FEC8541}" dt="2021-03-31T14:04:26.425" v="1512" actId="478"/>
          <ac:spMkLst>
            <pc:docMk/>
            <pc:sldMk cId="2139099708" sldId="267"/>
            <ac:spMk id="41" creationId="{C02AC4E8-71C7-4818-9E79-F58AE069469F}"/>
          </ac:spMkLst>
        </pc:spChg>
        <pc:spChg chg="del">
          <ac:chgData name="Sanders Wang" userId="089d73b8-785c-4012-b931-81c632b6c9c7" providerId="ADAL" clId="{040EDAAC-E745-4071-9C17-784A6FEC8541}" dt="2021-03-31T14:04:26.425" v="1512" actId="478"/>
          <ac:spMkLst>
            <pc:docMk/>
            <pc:sldMk cId="2139099708" sldId="267"/>
            <ac:spMk id="42" creationId="{1D32F323-47F1-43A5-8458-E0BAE16C48F6}"/>
          </ac:spMkLst>
        </pc:spChg>
        <pc:spChg chg="del">
          <ac:chgData name="Sanders Wang" userId="089d73b8-785c-4012-b931-81c632b6c9c7" providerId="ADAL" clId="{040EDAAC-E745-4071-9C17-784A6FEC8541}" dt="2021-03-31T14:04:26.425" v="1512" actId="478"/>
          <ac:spMkLst>
            <pc:docMk/>
            <pc:sldMk cId="2139099708" sldId="267"/>
            <ac:spMk id="49" creationId="{9D7CBC53-0F58-4095-BBB8-FC38F9BA18F6}"/>
          </ac:spMkLst>
        </pc:spChg>
        <pc:spChg chg="del">
          <ac:chgData name="Sanders Wang" userId="089d73b8-785c-4012-b931-81c632b6c9c7" providerId="ADAL" clId="{040EDAAC-E745-4071-9C17-784A6FEC8541}" dt="2021-03-31T14:04:26.425" v="1512" actId="478"/>
          <ac:spMkLst>
            <pc:docMk/>
            <pc:sldMk cId="2139099708" sldId="267"/>
            <ac:spMk id="54" creationId="{93D58230-4B88-4E0F-845F-8EF9D8A7D0FF}"/>
          </ac:spMkLst>
        </pc:spChg>
        <pc:spChg chg="mod">
          <ac:chgData name="Sanders Wang" userId="089d73b8-785c-4012-b931-81c632b6c9c7" providerId="ADAL" clId="{040EDAAC-E745-4071-9C17-784A6FEC8541}" dt="2021-03-31T14:05:58.302" v="1637" actId="1037"/>
          <ac:spMkLst>
            <pc:docMk/>
            <pc:sldMk cId="2139099708" sldId="267"/>
            <ac:spMk id="56" creationId="{3DF8D137-663B-4627-B54D-2EF505302DC8}"/>
          </ac:spMkLst>
        </pc:spChg>
        <pc:spChg chg="del">
          <ac:chgData name="Sanders Wang" userId="089d73b8-785c-4012-b931-81c632b6c9c7" providerId="ADAL" clId="{040EDAAC-E745-4071-9C17-784A6FEC8541}" dt="2021-03-31T14:05:19.667" v="1516" actId="478"/>
          <ac:spMkLst>
            <pc:docMk/>
            <pc:sldMk cId="2139099708" sldId="267"/>
            <ac:spMk id="59" creationId="{EA866BB7-279B-4972-8038-D625BD388AC3}"/>
          </ac:spMkLst>
        </pc:spChg>
        <pc:spChg chg="del">
          <ac:chgData name="Sanders Wang" userId="089d73b8-785c-4012-b931-81c632b6c9c7" providerId="ADAL" clId="{040EDAAC-E745-4071-9C17-784A6FEC8541}" dt="2021-03-31T14:04:26.425" v="1512" actId="478"/>
          <ac:spMkLst>
            <pc:docMk/>
            <pc:sldMk cId="2139099708" sldId="267"/>
            <ac:spMk id="60" creationId="{1A5DCF72-7B53-4B05-98B2-EED8961A45DB}"/>
          </ac:spMkLst>
        </pc:spChg>
        <pc:spChg chg="del">
          <ac:chgData name="Sanders Wang" userId="089d73b8-785c-4012-b931-81c632b6c9c7" providerId="ADAL" clId="{040EDAAC-E745-4071-9C17-784A6FEC8541}" dt="2021-03-31T14:04:26.425" v="1512" actId="478"/>
          <ac:spMkLst>
            <pc:docMk/>
            <pc:sldMk cId="2139099708" sldId="267"/>
            <ac:spMk id="61" creationId="{524DC2CC-718D-4AE9-9EB8-3A5CCDFC5B55}"/>
          </ac:spMkLst>
        </pc:spChg>
        <pc:spChg chg="del">
          <ac:chgData name="Sanders Wang" userId="089d73b8-785c-4012-b931-81c632b6c9c7" providerId="ADAL" clId="{040EDAAC-E745-4071-9C17-784A6FEC8541}" dt="2021-03-31T14:04:26.425" v="1512" actId="478"/>
          <ac:spMkLst>
            <pc:docMk/>
            <pc:sldMk cId="2139099708" sldId="267"/>
            <ac:spMk id="64" creationId="{A29F3165-C0FC-4786-8466-BAF3EE8B5E2E}"/>
          </ac:spMkLst>
        </pc:spChg>
        <pc:spChg chg="del">
          <ac:chgData name="Sanders Wang" userId="089d73b8-785c-4012-b931-81c632b6c9c7" providerId="ADAL" clId="{040EDAAC-E745-4071-9C17-784A6FEC8541}" dt="2021-03-31T14:05:41.991" v="1520" actId="478"/>
          <ac:spMkLst>
            <pc:docMk/>
            <pc:sldMk cId="2139099708" sldId="267"/>
            <ac:spMk id="66" creationId="{72255499-814D-40CF-B6C6-14CFCF0FA47B}"/>
          </ac:spMkLst>
        </pc:spChg>
        <pc:spChg chg="del">
          <ac:chgData name="Sanders Wang" userId="089d73b8-785c-4012-b931-81c632b6c9c7" providerId="ADAL" clId="{040EDAAC-E745-4071-9C17-784A6FEC8541}" dt="2021-03-31T14:04:26.425" v="1512" actId="478"/>
          <ac:spMkLst>
            <pc:docMk/>
            <pc:sldMk cId="2139099708" sldId="267"/>
            <ac:spMk id="67" creationId="{C486D69F-72AB-47B8-A8B3-6622FF0D24BA}"/>
          </ac:spMkLst>
        </pc:spChg>
        <pc:spChg chg="mod">
          <ac:chgData name="Sanders Wang" userId="089d73b8-785c-4012-b931-81c632b6c9c7" providerId="ADAL" clId="{040EDAAC-E745-4071-9C17-784A6FEC8541}" dt="2021-03-31T14:05:58.302" v="1637" actId="1037"/>
          <ac:spMkLst>
            <pc:docMk/>
            <pc:sldMk cId="2139099708" sldId="267"/>
            <ac:spMk id="71" creationId="{FE5D6E10-5CDB-46C4-A733-64FB9DEC839C}"/>
          </ac:spMkLst>
        </pc:spChg>
        <pc:spChg chg="del">
          <ac:chgData name="Sanders Wang" userId="089d73b8-785c-4012-b931-81c632b6c9c7" providerId="ADAL" clId="{040EDAAC-E745-4071-9C17-784A6FEC8541}" dt="2021-03-31T14:04:26.425" v="1512" actId="478"/>
          <ac:spMkLst>
            <pc:docMk/>
            <pc:sldMk cId="2139099708" sldId="267"/>
            <ac:spMk id="84" creationId="{2A2CC632-47A5-4308-863F-F0A57CD2AFA5}"/>
          </ac:spMkLst>
        </pc:spChg>
        <pc:spChg chg="del">
          <ac:chgData name="Sanders Wang" userId="089d73b8-785c-4012-b931-81c632b6c9c7" providerId="ADAL" clId="{040EDAAC-E745-4071-9C17-784A6FEC8541}" dt="2021-03-31T14:05:14.548" v="1515" actId="478"/>
          <ac:spMkLst>
            <pc:docMk/>
            <pc:sldMk cId="2139099708" sldId="267"/>
            <ac:spMk id="88" creationId="{629A8A50-12ED-4DC3-82E5-D5B06D28A70B}"/>
          </ac:spMkLst>
        </pc:spChg>
        <pc:spChg chg="del">
          <ac:chgData name="Sanders Wang" userId="089d73b8-785c-4012-b931-81c632b6c9c7" providerId="ADAL" clId="{040EDAAC-E745-4071-9C17-784A6FEC8541}" dt="2021-03-31T14:04:32.722" v="1514" actId="478"/>
          <ac:spMkLst>
            <pc:docMk/>
            <pc:sldMk cId="2139099708" sldId="267"/>
            <ac:spMk id="90" creationId="{23762D8D-EBDE-4244-8644-A573B7A089F1}"/>
          </ac:spMkLst>
        </pc:spChg>
        <pc:spChg chg="del">
          <ac:chgData name="Sanders Wang" userId="089d73b8-785c-4012-b931-81c632b6c9c7" providerId="ADAL" clId="{040EDAAC-E745-4071-9C17-784A6FEC8541}" dt="2021-03-31T14:04:26.425" v="1512" actId="478"/>
          <ac:spMkLst>
            <pc:docMk/>
            <pc:sldMk cId="2139099708" sldId="267"/>
            <ac:spMk id="92" creationId="{A729D4D4-182F-4ACE-A8D6-794DFE65A785}"/>
          </ac:spMkLst>
        </pc:spChg>
        <pc:spChg chg="del">
          <ac:chgData name="Sanders Wang" userId="089d73b8-785c-4012-b931-81c632b6c9c7" providerId="ADAL" clId="{040EDAAC-E745-4071-9C17-784A6FEC8541}" dt="2021-03-31T14:04:26.425" v="1512" actId="478"/>
          <ac:spMkLst>
            <pc:docMk/>
            <pc:sldMk cId="2139099708" sldId="267"/>
            <ac:spMk id="96" creationId="{0F3ADC82-A0AF-44DC-A16A-2478C169E9BC}"/>
          </ac:spMkLst>
        </pc:spChg>
        <pc:spChg chg="del">
          <ac:chgData name="Sanders Wang" userId="089d73b8-785c-4012-b931-81c632b6c9c7" providerId="ADAL" clId="{040EDAAC-E745-4071-9C17-784A6FEC8541}" dt="2021-03-31T14:04:26.425" v="1512" actId="478"/>
          <ac:spMkLst>
            <pc:docMk/>
            <pc:sldMk cId="2139099708" sldId="267"/>
            <ac:spMk id="103" creationId="{AD2F0D9B-76AF-4C1A-9D2D-1AD603E02B2E}"/>
          </ac:spMkLst>
        </pc:spChg>
        <pc:spChg chg="del">
          <ac:chgData name="Sanders Wang" userId="089d73b8-785c-4012-b931-81c632b6c9c7" providerId="ADAL" clId="{040EDAAC-E745-4071-9C17-784A6FEC8541}" dt="2021-03-31T14:04:26.425" v="1512" actId="478"/>
          <ac:spMkLst>
            <pc:docMk/>
            <pc:sldMk cId="2139099708" sldId="267"/>
            <ac:spMk id="104" creationId="{D9AD05BE-9651-4F53-9E3D-337905F7C85A}"/>
          </ac:spMkLst>
        </pc:spChg>
        <pc:spChg chg="del">
          <ac:chgData name="Sanders Wang" userId="089d73b8-785c-4012-b931-81c632b6c9c7" providerId="ADAL" clId="{040EDAAC-E745-4071-9C17-784A6FEC8541}" dt="2021-03-31T14:05:14.548" v="1515" actId="478"/>
          <ac:spMkLst>
            <pc:docMk/>
            <pc:sldMk cId="2139099708" sldId="267"/>
            <ac:spMk id="107" creationId="{7F3DE87C-7DF7-4147-96B6-1A4A5A6D50B3}"/>
          </ac:spMkLst>
        </pc:spChg>
        <pc:spChg chg="del">
          <ac:chgData name="Sanders Wang" userId="089d73b8-785c-4012-b931-81c632b6c9c7" providerId="ADAL" clId="{040EDAAC-E745-4071-9C17-784A6FEC8541}" dt="2021-03-31T14:04:26.425" v="1512" actId="478"/>
          <ac:spMkLst>
            <pc:docMk/>
            <pc:sldMk cId="2139099708" sldId="267"/>
            <ac:spMk id="108" creationId="{7C0F963F-AE97-4F6D-B807-E00D4491BD5D}"/>
          </ac:spMkLst>
        </pc:spChg>
        <pc:spChg chg="add mod">
          <ac:chgData name="Sanders Wang" userId="089d73b8-785c-4012-b931-81c632b6c9c7" providerId="ADAL" clId="{040EDAAC-E745-4071-9C17-784A6FEC8541}" dt="2021-03-31T14:19:15.443" v="1710" actId="1076"/>
          <ac:spMkLst>
            <pc:docMk/>
            <pc:sldMk cId="2139099708" sldId="267"/>
            <ac:spMk id="113" creationId="{165B0107-ECEF-484E-B21A-23D690F89A5B}"/>
          </ac:spMkLst>
        </pc:spChg>
        <pc:spChg chg="add mod">
          <ac:chgData name="Sanders Wang" userId="089d73b8-785c-4012-b931-81c632b6c9c7" providerId="ADAL" clId="{040EDAAC-E745-4071-9C17-784A6FEC8541}" dt="2021-03-31T14:20:55.185" v="1722" actId="1076"/>
          <ac:spMkLst>
            <pc:docMk/>
            <pc:sldMk cId="2139099708" sldId="267"/>
            <ac:spMk id="114" creationId="{2DFA2BE4-D0BD-428B-87EA-83E28C1371B4}"/>
          </ac:spMkLst>
        </pc:spChg>
        <pc:spChg chg="mod">
          <ac:chgData name="Sanders Wang" userId="089d73b8-785c-4012-b931-81c632b6c9c7" providerId="ADAL" clId="{040EDAAC-E745-4071-9C17-784A6FEC8541}" dt="2021-03-31T14:05:32.611" v="1519"/>
          <ac:spMkLst>
            <pc:docMk/>
            <pc:sldMk cId="2139099708" sldId="267"/>
            <ac:spMk id="131" creationId="{0D75DB33-7E55-4046-8B78-2146272967CA}"/>
          </ac:spMkLst>
        </pc:spChg>
        <pc:spChg chg="del">
          <ac:chgData name="Sanders Wang" userId="089d73b8-785c-4012-b931-81c632b6c9c7" providerId="ADAL" clId="{040EDAAC-E745-4071-9C17-784A6FEC8541}" dt="2021-03-31T14:05:19.667" v="1516" actId="478"/>
          <ac:spMkLst>
            <pc:docMk/>
            <pc:sldMk cId="2139099708" sldId="267"/>
            <ac:spMk id="138" creationId="{7788E96C-FA60-4CE1-8251-78AF0FDE233E}"/>
          </ac:spMkLst>
        </pc:spChg>
        <pc:spChg chg="del">
          <ac:chgData name="Sanders Wang" userId="089d73b8-785c-4012-b931-81c632b6c9c7" providerId="ADAL" clId="{040EDAAC-E745-4071-9C17-784A6FEC8541}" dt="2021-03-31T14:05:14.548" v="1515" actId="478"/>
          <ac:spMkLst>
            <pc:docMk/>
            <pc:sldMk cId="2139099708" sldId="267"/>
            <ac:spMk id="139" creationId="{6EBC3684-1779-4B50-A0CC-3C32FA22577D}"/>
          </ac:spMkLst>
        </pc:spChg>
        <pc:spChg chg="del">
          <ac:chgData name="Sanders Wang" userId="089d73b8-785c-4012-b931-81c632b6c9c7" providerId="ADAL" clId="{040EDAAC-E745-4071-9C17-784A6FEC8541}" dt="2021-03-31T14:05:19.667" v="1516" actId="478"/>
          <ac:spMkLst>
            <pc:docMk/>
            <pc:sldMk cId="2139099708" sldId="267"/>
            <ac:spMk id="140" creationId="{E35A1E75-214B-4404-860B-15ABD69458B8}"/>
          </ac:spMkLst>
        </pc:spChg>
        <pc:spChg chg="del">
          <ac:chgData name="Sanders Wang" userId="089d73b8-785c-4012-b931-81c632b6c9c7" providerId="ADAL" clId="{040EDAAC-E745-4071-9C17-784A6FEC8541}" dt="2021-03-31T14:05:14.548" v="1515" actId="478"/>
          <ac:spMkLst>
            <pc:docMk/>
            <pc:sldMk cId="2139099708" sldId="267"/>
            <ac:spMk id="141" creationId="{89548AA6-8882-4F6B-A877-D014DF3AE704}"/>
          </ac:spMkLst>
        </pc:spChg>
        <pc:grpChg chg="del">
          <ac:chgData name="Sanders Wang" userId="089d73b8-785c-4012-b931-81c632b6c9c7" providerId="ADAL" clId="{040EDAAC-E745-4071-9C17-784A6FEC8541}" dt="2021-03-31T14:04:26.425" v="1512" actId="478"/>
          <ac:grpSpMkLst>
            <pc:docMk/>
            <pc:sldMk cId="2139099708" sldId="267"/>
            <ac:grpSpMk id="36" creationId="{263503B1-D98A-4070-BFCC-323E4344F374}"/>
          </ac:grpSpMkLst>
        </pc:grpChg>
        <pc:grpChg chg="del">
          <ac:chgData name="Sanders Wang" userId="089d73b8-785c-4012-b931-81c632b6c9c7" providerId="ADAL" clId="{040EDAAC-E745-4071-9C17-784A6FEC8541}" dt="2021-03-31T14:04:26.425" v="1512" actId="478"/>
          <ac:grpSpMkLst>
            <pc:docMk/>
            <pc:sldMk cId="2139099708" sldId="267"/>
            <ac:grpSpMk id="43" creationId="{7E459F38-CEEE-4724-BB6B-2E8B102C5043}"/>
          </ac:grpSpMkLst>
        </pc:grpChg>
        <pc:picChg chg="del">
          <ac:chgData name="Sanders Wang" userId="089d73b8-785c-4012-b931-81c632b6c9c7" providerId="ADAL" clId="{040EDAAC-E745-4071-9C17-784A6FEC8541}" dt="2021-03-31T14:04:26.425" v="1512" actId="478"/>
          <ac:picMkLst>
            <pc:docMk/>
            <pc:sldMk cId="2139099708" sldId="267"/>
            <ac:picMk id="6" creationId="{036C5C0B-840A-44DF-8CA3-91023E22717A}"/>
          </ac:picMkLst>
        </pc:picChg>
        <pc:picChg chg="del">
          <ac:chgData name="Sanders Wang" userId="089d73b8-785c-4012-b931-81c632b6c9c7" providerId="ADAL" clId="{040EDAAC-E745-4071-9C17-784A6FEC8541}" dt="2021-03-31T14:04:26.425" v="1512" actId="478"/>
          <ac:picMkLst>
            <pc:docMk/>
            <pc:sldMk cId="2139099708" sldId="267"/>
            <ac:picMk id="8" creationId="{2A8059F9-B59B-4D85-81D0-8BE5F934002E}"/>
          </ac:picMkLst>
        </pc:picChg>
        <pc:picChg chg="del">
          <ac:chgData name="Sanders Wang" userId="089d73b8-785c-4012-b931-81c632b6c9c7" providerId="ADAL" clId="{040EDAAC-E745-4071-9C17-784A6FEC8541}" dt="2021-03-31T14:04:30.362" v="1513" actId="478"/>
          <ac:picMkLst>
            <pc:docMk/>
            <pc:sldMk cId="2139099708" sldId="267"/>
            <ac:picMk id="22" creationId="{57FC183C-3451-437E-AFD6-325BDF2CB257}"/>
          </ac:picMkLst>
        </pc:picChg>
        <pc:picChg chg="del">
          <ac:chgData name="Sanders Wang" userId="089d73b8-785c-4012-b931-81c632b6c9c7" providerId="ADAL" clId="{040EDAAC-E745-4071-9C17-784A6FEC8541}" dt="2021-03-31T14:05:14.548" v="1515" actId="478"/>
          <ac:picMkLst>
            <pc:docMk/>
            <pc:sldMk cId="2139099708" sldId="267"/>
            <ac:picMk id="28" creationId="{A468C71A-CACF-4F39-8BC8-9DF2585697DB}"/>
          </ac:picMkLst>
        </pc:picChg>
        <pc:picChg chg="del">
          <ac:chgData name="Sanders Wang" userId="089d73b8-785c-4012-b931-81c632b6c9c7" providerId="ADAL" clId="{040EDAAC-E745-4071-9C17-784A6FEC8541}" dt="2021-03-31T14:04:26.425" v="1512" actId="478"/>
          <ac:picMkLst>
            <pc:docMk/>
            <pc:sldMk cId="2139099708" sldId="267"/>
            <ac:picMk id="32" creationId="{BDCAA298-4648-4025-8361-D6E70E600C7E}"/>
          </ac:picMkLst>
        </pc:picChg>
        <pc:picChg chg="del">
          <ac:chgData name="Sanders Wang" userId="089d73b8-785c-4012-b931-81c632b6c9c7" providerId="ADAL" clId="{040EDAAC-E745-4071-9C17-784A6FEC8541}" dt="2021-03-31T14:04:26.425" v="1512" actId="478"/>
          <ac:picMkLst>
            <pc:docMk/>
            <pc:sldMk cId="2139099708" sldId="267"/>
            <ac:picMk id="34" creationId="{A467C330-BA23-401D-8BC3-607A663CFDE3}"/>
          </ac:picMkLst>
        </pc:picChg>
        <pc:picChg chg="del">
          <ac:chgData name="Sanders Wang" userId="089d73b8-785c-4012-b931-81c632b6c9c7" providerId="ADAL" clId="{040EDAAC-E745-4071-9C17-784A6FEC8541}" dt="2021-03-31T14:04:26.425" v="1512" actId="478"/>
          <ac:picMkLst>
            <pc:docMk/>
            <pc:sldMk cId="2139099708" sldId="267"/>
            <ac:picMk id="37" creationId="{8BF4FDE8-17F5-4315-A86F-BCAA5397BB00}"/>
          </ac:picMkLst>
        </pc:picChg>
        <pc:picChg chg="del">
          <ac:chgData name="Sanders Wang" userId="089d73b8-785c-4012-b931-81c632b6c9c7" providerId="ADAL" clId="{040EDAAC-E745-4071-9C17-784A6FEC8541}" dt="2021-03-31T14:04:26.425" v="1512" actId="478"/>
          <ac:picMkLst>
            <pc:docMk/>
            <pc:sldMk cId="2139099708" sldId="267"/>
            <ac:picMk id="39" creationId="{045D313F-7209-4C86-93D3-EA355B767EDC}"/>
          </ac:picMkLst>
        </pc:picChg>
        <pc:picChg chg="del">
          <ac:chgData name="Sanders Wang" userId="089d73b8-785c-4012-b931-81c632b6c9c7" providerId="ADAL" clId="{040EDAAC-E745-4071-9C17-784A6FEC8541}" dt="2021-03-31T14:04:26.425" v="1512" actId="478"/>
          <ac:picMkLst>
            <pc:docMk/>
            <pc:sldMk cId="2139099708" sldId="267"/>
            <ac:picMk id="45" creationId="{AC5A8BD8-5463-4AEF-96C9-3514D71BEE9C}"/>
          </ac:picMkLst>
        </pc:picChg>
        <pc:picChg chg="del">
          <ac:chgData name="Sanders Wang" userId="089d73b8-785c-4012-b931-81c632b6c9c7" providerId="ADAL" clId="{040EDAAC-E745-4071-9C17-784A6FEC8541}" dt="2021-03-31T14:04:26.425" v="1512" actId="478"/>
          <ac:picMkLst>
            <pc:docMk/>
            <pc:sldMk cId="2139099708" sldId="267"/>
            <ac:picMk id="46" creationId="{6E227231-C679-40D4-948D-182F6CED4328}"/>
          </ac:picMkLst>
        </pc:picChg>
        <pc:picChg chg="del">
          <ac:chgData name="Sanders Wang" userId="089d73b8-785c-4012-b931-81c632b6c9c7" providerId="ADAL" clId="{040EDAAC-E745-4071-9C17-784A6FEC8541}" dt="2021-03-31T14:04:26.425" v="1512" actId="478"/>
          <ac:picMkLst>
            <pc:docMk/>
            <pc:sldMk cId="2139099708" sldId="267"/>
            <ac:picMk id="48" creationId="{F27B78FB-3D71-40F5-B632-D16BCF6777D8}"/>
          </ac:picMkLst>
        </pc:picChg>
        <pc:picChg chg="del">
          <ac:chgData name="Sanders Wang" userId="089d73b8-785c-4012-b931-81c632b6c9c7" providerId="ADAL" clId="{040EDAAC-E745-4071-9C17-784A6FEC8541}" dt="2021-03-31T14:04:26.425" v="1512" actId="478"/>
          <ac:picMkLst>
            <pc:docMk/>
            <pc:sldMk cId="2139099708" sldId="267"/>
            <ac:picMk id="63" creationId="{8F8DDA8B-E372-4804-B3B2-9FFA0F2ADD27}"/>
          </ac:picMkLst>
        </pc:picChg>
        <pc:picChg chg="del">
          <ac:chgData name="Sanders Wang" userId="089d73b8-785c-4012-b931-81c632b6c9c7" providerId="ADAL" clId="{040EDAAC-E745-4071-9C17-784A6FEC8541}" dt="2021-03-31T14:04:26.425" v="1512" actId="478"/>
          <ac:picMkLst>
            <pc:docMk/>
            <pc:sldMk cId="2139099708" sldId="267"/>
            <ac:picMk id="65" creationId="{5EC253EB-7D49-443E-AB25-7EF50D132751}"/>
          </ac:picMkLst>
        </pc:picChg>
        <pc:picChg chg="del">
          <ac:chgData name="Sanders Wang" userId="089d73b8-785c-4012-b931-81c632b6c9c7" providerId="ADAL" clId="{040EDAAC-E745-4071-9C17-784A6FEC8541}" dt="2021-03-31T14:04:26.425" v="1512" actId="478"/>
          <ac:picMkLst>
            <pc:docMk/>
            <pc:sldMk cId="2139099708" sldId="267"/>
            <ac:picMk id="69" creationId="{89A0027D-2251-40DE-BED8-E1A4953F2D49}"/>
          </ac:picMkLst>
        </pc:picChg>
        <pc:picChg chg="del">
          <ac:chgData name="Sanders Wang" userId="089d73b8-785c-4012-b931-81c632b6c9c7" providerId="ADAL" clId="{040EDAAC-E745-4071-9C17-784A6FEC8541}" dt="2021-03-31T14:05:41.991" v="1520" actId="478"/>
          <ac:picMkLst>
            <pc:docMk/>
            <pc:sldMk cId="2139099708" sldId="267"/>
            <ac:picMk id="70" creationId="{5F9C0C34-822F-4A25-B4CA-F23E025BBC52}"/>
          </ac:picMkLst>
        </pc:picChg>
        <pc:picChg chg="del">
          <ac:chgData name="Sanders Wang" userId="089d73b8-785c-4012-b931-81c632b6c9c7" providerId="ADAL" clId="{040EDAAC-E745-4071-9C17-784A6FEC8541}" dt="2021-03-31T14:05:14.548" v="1515" actId="478"/>
          <ac:picMkLst>
            <pc:docMk/>
            <pc:sldMk cId="2139099708" sldId="267"/>
            <ac:picMk id="72" creationId="{4E3CEE52-37D5-4A86-9EA8-685CC9F60F7F}"/>
          </ac:picMkLst>
        </pc:picChg>
        <pc:picChg chg="mod">
          <ac:chgData name="Sanders Wang" userId="089d73b8-785c-4012-b931-81c632b6c9c7" providerId="ADAL" clId="{040EDAAC-E745-4071-9C17-784A6FEC8541}" dt="2021-03-31T14:05:58.302" v="1637" actId="1037"/>
          <ac:picMkLst>
            <pc:docMk/>
            <pc:sldMk cId="2139099708" sldId="267"/>
            <ac:picMk id="73" creationId="{B02E42BB-F58F-4933-8D9F-9C0554B061E0}"/>
          </ac:picMkLst>
        </pc:picChg>
        <pc:picChg chg="mod">
          <ac:chgData name="Sanders Wang" userId="089d73b8-785c-4012-b931-81c632b6c9c7" providerId="ADAL" clId="{040EDAAC-E745-4071-9C17-784A6FEC8541}" dt="2021-03-31T14:05:58.302" v="1637" actId="1037"/>
          <ac:picMkLst>
            <pc:docMk/>
            <pc:sldMk cId="2139099708" sldId="267"/>
            <ac:picMk id="74" creationId="{60C96EF9-7DDB-4C40-ADDD-F96130C44013}"/>
          </ac:picMkLst>
        </pc:picChg>
        <pc:picChg chg="del">
          <ac:chgData name="Sanders Wang" userId="089d73b8-785c-4012-b931-81c632b6c9c7" providerId="ADAL" clId="{040EDAAC-E745-4071-9C17-784A6FEC8541}" dt="2021-03-31T14:04:26.425" v="1512" actId="478"/>
          <ac:picMkLst>
            <pc:docMk/>
            <pc:sldMk cId="2139099708" sldId="267"/>
            <ac:picMk id="77" creationId="{D120BA69-DC6E-4E47-AD34-C44FC563A958}"/>
          </ac:picMkLst>
        </pc:picChg>
        <pc:picChg chg="del">
          <ac:chgData name="Sanders Wang" userId="089d73b8-785c-4012-b931-81c632b6c9c7" providerId="ADAL" clId="{040EDAAC-E745-4071-9C17-784A6FEC8541}" dt="2021-03-31T14:04:26.425" v="1512" actId="478"/>
          <ac:picMkLst>
            <pc:docMk/>
            <pc:sldMk cId="2139099708" sldId="267"/>
            <ac:picMk id="82" creationId="{B6F45217-E5B6-4084-A1D2-258968826E98}"/>
          </ac:picMkLst>
        </pc:picChg>
        <pc:picChg chg="mod">
          <ac:chgData name="Sanders Wang" userId="089d73b8-785c-4012-b931-81c632b6c9c7" providerId="ADAL" clId="{040EDAAC-E745-4071-9C17-784A6FEC8541}" dt="2021-03-31T14:05:58.302" v="1637" actId="1037"/>
          <ac:picMkLst>
            <pc:docMk/>
            <pc:sldMk cId="2139099708" sldId="267"/>
            <ac:picMk id="83" creationId="{75513874-6782-4A16-82CD-0171AE7B8BC6}"/>
          </ac:picMkLst>
        </pc:picChg>
        <pc:picChg chg="del">
          <ac:chgData name="Sanders Wang" userId="089d73b8-785c-4012-b931-81c632b6c9c7" providerId="ADAL" clId="{040EDAAC-E745-4071-9C17-784A6FEC8541}" dt="2021-03-31T14:04:26.425" v="1512" actId="478"/>
          <ac:picMkLst>
            <pc:docMk/>
            <pc:sldMk cId="2139099708" sldId="267"/>
            <ac:picMk id="86" creationId="{FCC5C23E-B49A-49A0-90E6-E1E4E7ADA776}"/>
          </ac:picMkLst>
        </pc:picChg>
        <pc:picChg chg="del">
          <ac:chgData name="Sanders Wang" userId="089d73b8-785c-4012-b931-81c632b6c9c7" providerId="ADAL" clId="{040EDAAC-E745-4071-9C17-784A6FEC8541}" dt="2021-03-31T14:05:19.667" v="1516" actId="478"/>
          <ac:picMkLst>
            <pc:docMk/>
            <pc:sldMk cId="2139099708" sldId="267"/>
            <ac:picMk id="94" creationId="{BFCE193E-94B0-47A1-AA35-5B7563167B54}"/>
          </ac:picMkLst>
        </pc:picChg>
        <pc:picChg chg="del">
          <ac:chgData name="Sanders Wang" userId="089d73b8-785c-4012-b931-81c632b6c9c7" providerId="ADAL" clId="{040EDAAC-E745-4071-9C17-784A6FEC8541}" dt="2021-03-31T14:04:26.425" v="1512" actId="478"/>
          <ac:picMkLst>
            <pc:docMk/>
            <pc:sldMk cId="2139099708" sldId="267"/>
            <ac:picMk id="111" creationId="{41B3AF7F-73AC-4984-963A-4A1B4241DB41}"/>
          </ac:picMkLst>
        </pc:picChg>
        <pc:picChg chg="add mod">
          <ac:chgData name="Sanders Wang" userId="089d73b8-785c-4012-b931-81c632b6c9c7" providerId="ADAL" clId="{040EDAAC-E745-4071-9C17-784A6FEC8541}" dt="2021-03-31T14:21:18.278" v="1725" actId="1076"/>
          <ac:picMkLst>
            <pc:docMk/>
            <pc:sldMk cId="2139099708" sldId="267"/>
            <ac:picMk id="116" creationId="{87B97F1F-68FB-48FD-9222-EBC342837B51}"/>
          </ac:picMkLst>
        </pc:picChg>
        <pc:picChg chg="add mod">
          <ac:chgData name="Sanders Wang" userId="089d73b8-785c-4012-b931-81c632b6c9c7" providerId="ADAL" clId="{040EDAAC-E745-4071-9C17-784A6FEC8541}" dt="2021-03-31T14:22:03.816" v="1727" actId="1076"/>
          <ac:picMkLst>
            <pc:docMk/>
            <pc:sldMk cId="2139099708" sldId="267"/>
            <ac:picMk id="117" creationId="{18A6587F-07C2-440C-8F2E-7C4D669210D2}"/>
          </ac:picMkLst>
        </pc:picChg>
        <pc:picChg chg="del">
          <ac:chgData name="Sanders Wang" userId="089d73b8-785c-4012-b931-81c632b6c9c7" providerId="ADAL" clId="{040EDAAC-E745-4071-9C17-784A6FEC8541}" dt="2021-03-31T14:05:19.667" v="1516" actId="478"/>
          <ac:picMkLst>
            <pc:docMk/>
            <pc:sldMk cId="2139099708" sldId="267"/>
            <ac:picMk id="121" creationId="{4179B7C1-0EA8-4BE4-A9CB-5EC459C720FD}"/>
          </ac:picMkLst>
        </pc:picChg>
        <pc:picChg chg="add mod">
          <ac:chgData name="Sanders Wang" userId="089d73b8-785c-4012-b931-81c632b6c9c7" providerId="ADAL" clId="{040EDAAC-E745-4071-9C17-784A6FEC8541}" dt="2021-03-31T14:19:24.462" v="1714" actId="14100"/>
          <ac:picMkLst>
            <pc:docMk/>
            <pc:sldMk cId="2139099708" sldId="267"/>
            <ac:picMk id="6146" creationId="{871F03B4-864C-42ED-8312-2DBE86688F21}"/>
          </ac:picMkLst>
        </pc:picChg>
        <pc:picChg chg="add del">
          <ac:chgData name="Sanders Wang" userId="089d73b8-785c-4012-b931-81c632b6c9c7" providerId="ADAL" clId="{040EDAAC-E745-4071-9C17-784A6FEC8541}" dt="2021-03-31T14:10:56.476" v="1689"/>
          <ac:picMkLst>
            <pc:docMk/>
            <pc:sldMk cId="2139099708" sldId="267"/>
            <ac:picMk id="6148" creationId="{00BB0376-FDF7-4B32-8B1E-FFF01A455251}"/>
          </ac:picMkLst>
        </pc:picChg>
        <pc:picChg chg="add mod">
          <ac:chgData name="Sanders Wang" userId="089d73b8-785c-4012-b931-81c632b6c9c7" providerId="ADAL" clId="{040EDAAC-E745-4071-9C17-784A6FEC8541}" dt="2021-03-31T14:19:10.260" v="1709" actId="14100"/>
          <ac:picMkLst>
            <pc:docMk/>
            <pc:sldMk cId="2139099708" sldId="267"/>
            <ac:picMk id="6150" creationId="{A8DC5C9F-2C79-48A2-B6D2-9CA85E92F223}"/>
          </ac:picMkLst>
        </pc:picChg>
        <pc:picChg chg="add mod">
          <ac:chgData name="Sanders Wang" userId="089d73b8-785c-4012-b931-81c632b6c9c7" providerId="ADAL" clId="{040EDAAC-E745-4071-9C17-784A6FEC8541}" dt="2021-03-31T14:19:38.708" v="1718" actId="1076"/>
          <ac:picMkLst>
            <pc:docMk/>
            <pc:sldMk cId="2139099708" sldId="267"/>
            <ac:picMk id="6152" creationId="{DA235B26-C994-4CCA-A548-13FAAAB2E2F0}"/>
          </ac:picMkLst>
        </pc:picChg>
        <pc:cxnChg chg="mod">
          <ac:chgData name="Sanders Wang" userId="089d73b8-785c-4012-b931-81c632b6c9c7" providerId="ADAL" clId="{040EDAAC-E745-4071-9C17-784A6FEC8541}" dt="2021-03-31T14:26:50.702" v="1840" actId="1035"/>
          <ac:cxnSpMkLst>
            <pc:docMk/>
            <pc:sldMk cId="2139099708" sldId="267"/>
            <ac:cxnSpMk id="3" creationId="{4A4810AF-87A8-4AA9-8C1D-D5EE84364C07}"/>
          </ac:cxnSpMkLst>
        </pc:cxnChg>
        <pc:cxnChg chg="del">
          <ac:chgData name="Sanders Wang" userId="089d73b8-785c-4012-b931-81c632b6c9c7" providerId="ADAL" clId="{040EDAAC-E745-4071-9C17-784A6FEC8541}" dt="2021-03-31T14:04:26.425" v="1512" actId="478"/>
          <ac:cxnSpMkLst>
            <pc:docMk/>
            <pc:sldMk cId="2139099708" sldId="267"/>
            <ac:cxnSpMk id="9" creationId="{F9CF734C-40AB-496B-B324-0004A7C619B7}"/>
          </ac:cxnSpMkLst>
        </pc:cxnChg>
        <pc:cxnChg chg="del">
          <ac:chgData name="Sanders Wang" userId="089d73b8-785c-4012-b931-81c632b6c9c7" providerId="ADAL" clId="{040EDAAC-E745-4071-9C17-784A6FEC8541}" dt="2021-03-31T14:04:26.425" v="1512" actId="478"/>
          <ac:cxnSpMkLst>
            <pc:docMk/>
            <pc:sldMk cId="2139099708" sldId="267"/>
            <ac:cxnSpMk id="38" creationId="{6FFEA2E5-D199-43B2-ADDD-84F094DEFD91}"/>
          </ac:cxnSpMkLst>
        </pc:cxnChg>
        <pc:cxnChg chg="del">
          <ac:chgData name="Sanders Wang" userId="089d73b8-785c-4012-b931-81c632b6c9c7" providerId="ADAL" clId="{040EDAAC-E745-4071-9C17-784A6FEC8541}" dt="2021-03-31T14:04:26.425" v="1512" actId="478"/>
          <ac:cxnSpMkLst>
            <pc:docMk/>
            <pc:sldMk cId="2139099708" sldId="267"/>
            <ac:cxnSpMk id="50" creationId="{9601D18C-A902-4AA7-B2BF-810AA63E6511}"/>
          </ac:cxnSpMkLst>
        </pc:cxnChg>
        <pc:cxnChg chg="del">
          <ac:chgData name="Sanders Wang" userId="089d73b8-785c-4012-b931-81c632b6c9c7" providerId="ADAL" clId="{040EDAAC-E745-4071-9C17-784A6FEC8541}" dt="2021-03-31T14:04:26.425" v="1512" actId="478"/>
          <ac:cxnSpMkLst>
            <pc:docMk/>
            <pc:sldMk cId="2139099708" sldId="267"/>
            <ac:cxnSpMk id="53" creationId="{DE2DFD30-7C3A-4404-A88E-173CDD3464B9}"/>
          </ac:cxnSpMkLst>
        </pc:cxnChg>
        <pc:cxnChg chg="del">
          <ac:chgData name="Sanders Wang" userId="089d73b8-785c-4012-b931-81c632b6c9c7" providerId="ADAL" clId="{040EDAAC-E745-4071-9C17-784A6FEC8541}" dt="2021-03-31T14:04:26.425" v="1512" actId="478"/>
          <ac:cxnSpMkLst>
            <pc:docMk/>
            <pc:sldMk cId="2139099708" sldId="267"/>
            <ac:cxnSpMk id="55" creationId="{B41037C6-B906-427C-8043-6C30CF39D619}"/>
          </ac:cxnSpMkLst>
        </pc:cxnChg>
        <pc:cxnChg chg="mod">
          <ac:chgData name="Sanders Wang" userId="089d73b8-785c-4012-b931-81c632b6c9c7" providerId="ADAL" clId="{040EDAAC-E745-4071-9C17-784A6FEC8541}" dt="2021-03-31T14:05:58.302" v="1637" actId="1037"/>
          <ac:cxnSpMkLst>
            <pc:docMk/>
            <pc:sldMk cId="2139099708" sldId="267"/>
            <ac:cxnSpMk id="57" creationId="{5DC18291-7211-44FE-B258-4ABEC80AA0F0}"/>
          </ac:cxnSpMkLst>
        </pc:cxnChg>
        <pc:cxnChg chg="mod">
          <ac:chgData name="Sanders Wang" userId="089d73b8-785c-4012-b931-81c632b6c9c7" providerId="ADAL" clId="{040EDAAC-E745-4071-9C17-784A6FEC8541}" dt="2021-03-31T14:05:58.302" v="1637" actId="1037"/>
          <ac:cxnSpMkLst>
            <pc:docMk/>
            <pc:sldMk cId="2139099708" sldId="267"/>
            <ac:cxnSpMk id="58" creationId="{8E50CD46-E1DF-4A15-B1E7-83BDA4D5FD5E}"/>
          </ac:cxnSpMkLst>
        </pc:cxnChg>
        <pc:cxnChg chg="del mod">
          <ac:chgData name="Sanders Wang" userId="089d73b8-785c-4012-b931-81c632b6c9c7" providerId="ADAL" clId="{040EDAAC-E745-4071-9C17-784A6FEC8541}" dt="2021-03-31T14:05:14.548" v="1515" actId="478"/>
          <ac:cxnSpMkLst>
            <pc:docMk/>
            <pc:sldMk cId="2139099708" sldId="267"/>
            <ac:cxnSpMk id="75" creationId="{CEE91C90-7114-4E14-BA6F-E87A75750D8B}"/>
          </ac:cxnSpMkLst>
        </pc:cxnChg>
        <pc:cxnChg chg="del mod">
          <ac:chgData name="Sanders Wang" userId="089d73b8-785c-4012-b931-81c632b6c9c7" providerId="ADAL" clId="{040EDAAC-E745-4071-9C17-784A6FEC8541}" dt="2021-03-31T14:05:14.548" v="1515" actId="478"/>
          <ac:cxnSpMkLst>
            <pc:docMk/>
            <pc:sldMk cId="2139099708" sldId="267"/>
            <ac:cxnSpMk id="76" creationId="{C9EE9128-171D-4A87-A2FD-55A7C615E1A0}"/>
          </ac:cxnSpMkLst>
        </pc:cxnChg>
        <pc:cxnChg chg="del mod">
          <ac:chgData name="Sanders Wang" userId="089d73b8-785c-4012-b931-81c632b6c9c7" providerId="ADAL" clId="{040EDAAC-E745-4071-9C17-784A6FEC8541}" dt="2021-03-31T14:04:26.425" v="1512" actId="478"/>
          <ac:cxnSpMkLst>
            <pc:docMk/>
            <pc:sldMk cId="2139099708" sldId="267"/>
            <ac:cxnSpMk id="79" creationId="{DD82A52A-124A-47F7-B015-F35C1AAE42A1}"/>
          </ac:cxnSpMkLst>
        </pc:cxnChg>
        <pc:cxnChg chg="del mod">
          <ac:chgData name="Sanders Wang" userId="089d73b8-785c-4012-b931-81c632b6c9c7" providerId="ADAL" clId="{040EDAAC-E745-4071-9C17-784A6FEC8541}" dt="2021-03-31T14:05:14.548" v="1515" actId="478"/>
          <ac:cxnSpMkLst>
            <pc:docMk/>
            <pc:sldMk cId="2139099708" sldId="267"/>
            <ac:cxnSpMk id="85" creationId="{F6CDA63D-0456-43FF-8BF4-BB3E003B49F7}"/>
          </ac:cxnSpMkLst>
        </pc:cxnChg>
        <pc:cxnChg chg="del">
          <ac:chgData name="Sanders Wang" userId="089d73b8-785c-4012-b931-81c632b6c9c7" providerId="ADAL" clId="{040EDAAC-E745-4071-9C17-784A6FEC8541}" dt="2021-03-31T14:04:26.425" v="1512" actId="478"/>
          <ac:cxnSpMkLst>
            <pc:docMk/>
            <pc:sldMk cId="2139099708" sldId="267"/>
            <ac:cxnSpMk id="100" creationId="{1C1BF850-F971-4346-984F-A2802317677E}"/>
          </ac:cxnSpMkLst>
        </pc:cxnChg>
        <pc:cxnChg chg="del mod">
          <ac:chgData name="Sanders Wang" userId="089d73b8-785c-4012-b931-81c632b6c9c7" providerId="ADAL" clId="{040EDAAC-E745-4071-9C17-784A6FEC8541}" dt="2021-03-31T14:04:26.425" v="1512" actId="478"/>
          <ac:cxnSpMkLst>
            <pc:docMk/>
            <pc:sldMk cId="2139099708" sldId="267"/>
            <ac:cxnSpMk id="110" creationId="{9E02ECF9-AAC0-4412-8022-2AA272D4AD58}"/>
          </ac:cxnSpMkLst>
        </pc:cxnChg>
        <pc:cxnChg chg="del mod">
          <ac:chgData name="Sanders Wang" userId="089d73b8-785c-4012-b931-81c632b6c9c7" providerId="ADAL" clId="{040EDAAC-E745-4071-9C17-784A6FEC8541}" dt="2021-03-31T14:04:26.425" v="1512" actId="478"/>
          <ac:cxnSpMkLst>
            <pc:docMk/>
            <pc:sldMk cId="2139099708" sldId="267"/>
            <ac:cxnSpMk id="112" creationId="{79E4949C-ECA3-4A08-8E88-9AEFC8A7F863}"/>
          </ac:cxnSpMkLst>
        </pc:cxnChg>
        <pc:cxnChg chg="del mod">
          <ac:chgData name="Sanders Wang" userId="089d73b8-785c-4012-b931-81c632b6c9c7" providerId="ADAL" clId="{040EDAAC-E745-4071-9C17-784A6FEC8541}" dt="2021-03-31T14:04:26.425" v="1512" actId="478"/>
          <ac:cxnSpMkLst>
            <pc:docMk/>
            <pc:sldMk cId="2139099708" sldId="267"/>
            <ac:cxnSpMk id="115" creationId="{9B049884-BDE1-4196-BF9D-F86530BC5390}"/>
          </ac:cxnSpMkLst>
        </pc:cxnChg>
        <pc:cxnChg chg="del mod">
          <ac:chgData name="Sanders Wang" userId="089d73b8-785c-4012-b931-81c632b6c9c7" providerId="ADAL" clId="{040EDAAC-E745-4071-9C17-784A6FEC8541}" dt="2021-03-31T14:04:26.425" v="1512" actId="478"/>
          <ac:cxnSpMkLst>
            <pc:docMk/>
            <pc:sldMk cId="2139099708" sldId="267"/>
            <ac:cxnSpMk id="126" creationId="{AED86C59-1F6C-461A-84A1-B732B4532285}"/>
          </ac:cxnSpMkLst>
        </pc:cxnChg>
        <pc:cxnChg chg="del mod">
          <ac:chgData name="Sanders Wang" userId="089d73b8-785c-4012-b931-81c632b6c9c7" providerId="ADAL" clId="{040EDAAC-E745-4071-9C17-784A6FEC8541}" dt="2021-03-31T14:04:26.425" v="1512" actId="478"/>
          <ac:cxnSpMkLst>
            <pc:docMk/>
            <pc:sldMk cId="2139099708" sldId="267"/>
            <ac:cxnSpMk id="129" creationId="{B365BA29-CD7D-44AD-AD4B-5FD7E534FE3F}"/>
          </ac:cxnSpMkLst>
        </pc:cxnChg>
        <pc:cxnChg chg="del mod">
          <ac:chgData name="Sanders Wang" userId="089d73b8-785c-4012-b931-81c632b6c9c7" providerId="ADAL" clId="{040EDAAC-E745-4071-9C17-784A6FEC8541}" dt="2021-03-31T14:04:26.425" v="1512" actId="478"/>
          <ac:cxnSpMkLst>
            <pc:docMk/>
            <pc:sldMk cId="2139099708" sldId="267"/>
            <ac:cxnSpMk id="132" creationId="{8D3DED9B-6F5A-48D7-879F-2B49EF4A19CA}"/>
          </ac:cxnSpMkLst>
        </pc:cxnChg>
        <pc:cxnChg chg="mod">
          <ac:chgData name="Sanders Wang" userId="089d73b8-785c-4012-b931-81c632b6c9c7" providerId="ADAL" clId="{040EDAAC-E745-4071-9C17-784A6FEC8541}" dt="2021-03-31T14:05:58.302" v="1637" actId="1037"/>
          <ac:cxnSpMkLst>
            <pc:docMk/>
            <pc:sldMk cId="2139099708" sldId="267"/>
            <ac:cxnSpMk id="133" creationId="{C5A539A8-E7A8-4BDF-BDC5-BD5F1E5179EE}"/>
          </ac:cxnSpMkLst>
        </pc:cxnChg>
      </pc:sldChg>
      <pc:sldChg chg="addSp delSp modSp add mod">
        <pc:chgData name="Sanders Wang" userId="089d73b8-785c-4012-b931-81c632b6c9c7" providerId="ADAL" clId="{040EDAAC-E745-4071-9C17-784A6FEC8541}" dt="2021-04-07T06:52:57.469" v="3573" actId="1076"/>
        <pc:sldMkLst>
          <pc:docMk/>
          <pc:sldMk cId="1072725618" sldId="268"/>
        </pc:sldMkLst>
        <pc:spChg chg="del">
          <ac:chgData name="Sanders Wang" userId="089d73b8-785c-4012-b931-81c632b6c9c7" providerId="ADAL" clId="{040EDAAC-E745-4071-9C17-784A6FEC8541}" dt="2021-03-31T14:29:23.012" v="1845" actId="478"/>
          <ac:spMkLst>
            <pc:docMk/>
            <pc:sldMk cId="1072725618" sldId="268"/>
            <ac:spMk id="2" creationId="{008B7A6D-4955-4C26-9F0A-EB0645CC1B47}"/>
          </ac:spMkLst>
        </pc:spChg>
        <pc:spChg chg="del">
          <ac:chgData name="Sanders Wang" userId="089d73b8-785c-4012-b931-81c632b6c9c7" providerId="ADAL" clId="{040EDAAC-E745-4071-9C17-784A6FEC8541}" dt="2021-03-31T14:29:23.012" v="1845" actId="478"/>
          <ac:spMkLst>
            <pc:docMk/>
            <pc:sldMk cId="1072725618" sldId="268"/>
            <ac:spMk id="4" creationId="{6510007D-B7BA-4D1A-B148-36A2FE69931E}"/>
          </ac:spMkLst>
        </pc:spChg>
        <pc:spChg chg="del">
          <ac:chgData name="Sanders Wang" userId="089d73b8-785c-4012-b931-81c632b6c9c7" providerId="ADAL" clId="{040EDAAC-E745-4071-9C17-784A6FEC8541}" dt="2021-03-31T14:29:23.012" v="1845" actId="478"/>
          <ac:spMkLst>
            <pc:docMk/>
            <pc:sldMk cId="1072725618" sldId="268"/>
            <ac:spMk id="5" creationId="{1AF6F55E-3FAE-43A5-8848-43F8E69401C3}"/>
          </ac:spMkLst>
        </pc:spChg>
        <pc:spChg chg="del">
          <ac:chgData name="Sanders Wang" userId="089d73b8-785c-4012-b931-81c632b6c9c7" providerId="ADAL" clId="{040EDAAC-E745-4071-9C17-784A6FEC8541}" dt="2021-03-31T14:29:23.012" v="1845" actId="478"/>
          <ac:spMkLst>
            <pc:docMk/>
            <pc:sldMk cId="1072725618" sldId="268"/>
            <ac:spMk id="7" creationId="{BED776B9-82FF-4977-8C7D-7F4E1D49966E}"/>
          </ac:spMkLst>
        </pc:spChg>
        <pc:spChg chg="del">
          <ac:chgData name="Sanders Wang" userId="089d73b8-785c-4012-b931-81c632b6c9c7" providerId="ADAL" clId="{040EDAAC-E745-4071-9C17-784A6FEC8541}" dt="2021-03-31T14:29:23.012" v="1845" actId="478"/>
          <ac:spMkLst>
            <pc:docMk/>
            <pc:sldMk cId="1072725618" sldId="268"/>
            <ac:spMk id="10" creationId="{33CAAD55-F625-495E-9E7A-08B99C398F0A}"/>
          </ac:spMkLst>
        </pc:spChg>
        <pc:spChg chg="add del mod">
          <ac:chgData name="Sanders Wang" userId="089d73b8-785c-4012-b931-81c632b6c9c7" providerId="ADAL" clId="{040EDAAC-E745-4071-9C17-784A6FEC8541}" dt="2021-03-31T14:31:24.075" v="2055" actId="478"/>
          <ac:spMkLst>
            <pc:docMk/>
            <pc:sldMk cId="1072725618" sldId="268"/>
            <ac:spMk id="11" creationId="{0CF25571-A789-4DC2-8081-D30541711447}"/>
          </ac:spMkLst>
        </pc:spChg>
        <pc:spChg chg="add mod">
          <ac:chgData name="Sanders Wang" userId="089d73b8-785c-4012-b931-81c632b6c9c7" providerId="ADAL" clId="{040EDAAC-E745-4071-9C17-784A6FEC8541}" dt="2021-04-07T06:52:53.693" v="3572" actId="1076"/>
          <ac:spMkLst>
            <pc:docMk/>
            <pc:sldMk cId="1072725618" sldId="268"/>
            <ac:spMk id="12" creationId="{A789F5F6-313A-4D55-BAF2-1E35462660CD}"/>
          </ac:spMkLst>
        </pc:spChg>
        <pc:spChg chg="del">
          <ac:chgData name="Sanders Wang" userId="089d73b8-785c-4012-b931-81c632b6c9c7" providerId="ADAL" clId="{040EDAAC-E745-4071-9C17-784A6FEC8541}" dt="2021-03-31T14:29:14.667" v="1844" actId="478"/>
          <ac:spMkLst>
            <pc:docMk/>
            <pc:sldMk cId="1072725618" sldId="268"/>
            <ac:spMk id="13" creationId="{BA0CD1A5-A66A-4AB2-A383-70DB92EEAF93}"/>
          </ac:spMkLst>
        </pc:spChg>
        <pc:spChg chg="del">
          <ac:chgData name="Sanders Wang" userId="089d73b8-785c-4012-b931-81c632b6c9c7" providerId="ADAL" clId="{040EDAAC-E745-4071-9C17-784A6FEC8541}" dt="2021-03-31T14:29:14.667" v="1844" actId="478"/>
          <ac:spMkLst>
            <pc:docMk/>
            <pc:sldMk cId="1072725618" sldId="268"/>
            <ac:spMk id="14" creationId="{E7CC76D4-3DF6-4191-9FA0-8212B9C6F9C1}"/>
          </ac:spMkLst>
        </pc:spChg>
        <pc:spChg chg="add mod">
          <ac:chgData name="Sanders Wang" userId="089d73b8-785c-4012-b931-81c632b6c9c7" providerId="ADAL" clId="{040EDAAC-E745-4071-9C17-784A6FEC8541}" dt="2021-04-07T06:52:53.693" v="3572" actId="1076"/>
          <ac:spMkLst>
            <pc:docMk/>
            <pc:sldMk cId="1072725618" sldId="268"/>
            <ac:spMk id="15" creationId="{7C0D1693-7DFA-49F1-8029-9979E212D893}"/>
          </ac:spMkLst>
        </pc:spChg>
        <pc:spChg chg="del">
          <ac:chgData name="Sanders Wang" userId="089d73b8-785c-4012-b931-81c632b6c9c7" providerId="ADAL" clId="{040EDAAC-E745-4071-9C17-784A6FEC8541}" dt="2021-03-31T14:29:14.667" v="1844" actId="478"/>
          <ac:spMkLst>
            <pc:docMk/>
            <pc:sldMk cId="1072725618" sldId="268"/>
            <ac:spMk id="15" creationId="{E2F7B04F-C9E8-439B-B694-68E4A353DD57}"/>
          </ac:spMkLst>
        </pc:spChg>
        <pc:spChg chg="add mod">
          <ac:chgData name="Sanders Wang" userId="089d73b8-785c-4012-b931-81c632b6c9c7" providerId="ADAL" clId="{040EDAAC-E745-4071-9C17-784A6FEC8541}" dt="2021-04-07T06:52:57.469" v="3573" actId="1076"/>
          <ac:spMkLst>
            <pc:docMk/>
            <pc:sldMk cId="1072725618" sldId="268"/>
            <ac:spMk id="17" creationId="{F1EA5AAF-0D22-4E63-BBA5-E4CA37FC32A2}"/>
          </ac:spMkLst>
        </pc:spChg>
        <pc:spChg chg="del">
          <ac:chgData name="Sanders Wang" userId="089d73b8-785c-4012-b931-81c632b6c9c7" providerId="ADAL" clId="{040EDAAC-E745-4071-9C17-784A6FEC8541}" dt="2021-03-31T14:29:14.667" v="1844" actId="478"/>
          <ac:spMkLst>
            <pc:docMk/>
            <pc:sldMk cId="1072725618" sldId="268"/>
            <ac:spMk id="18" creationId="{F80B8121-3F63-4C06-AC6C-8E3DCC8946CC}"/>
          </ac:spMkLst>
        </pc:spChg>
        <pc:spChg chg="del">
          <ac:chgData name="Sanders Wang" userId="089d73b8-785c-4012-b931-81c632b6c9c7" providerId="ADAL" clId="{040EDAAC-E745-4071-9C17-784A6FEC8541}" dt="2021-03-31T14:29:14.667" v="1844" actId="478"/>
          <ac:spMkLst>
            <pc:docMk/>
            <pc:sldMk cId="1072725618" sldId="268"/>
            <ac:spMk id="19" creationId="{F5DFA802-82DD-43E4-AA4C-3AB9A3A28011}"/>
          </ac:spMkLst>
        </pc:spChg>
        <pc:spChg chg="mod">
          <ac:chgData name="Sanders Wang" userId="089d73b8-785c-4012-b931-81c632b6c9c7" providerId="ADAL" clId="{040EDAAC-E745-4071-9C17-784A6FEC8541}" dt="2021-03-31T14:29:37.918" v="2003" actId="1038"/>
          <ac:spMkLst>
            <pc:docMk/>
            <pc:sldMk cId="1072725618" sldId="268"/>
            <ac:spMk id="20" creationId="{90A73658-8769-4F72-BE10-9C801ED2C478}"/>
          </ac:spMkLst>
        </pc:spChg>
        <pc:spChg chg="del">
          <ac:chgData name="Sanders Wang" userId="089d73b8-785c-4012-b931-81c632b6c9c7" providerId="ADAL" clId="{040EDAAC-E745-4071-9C17-784A6FEC8541}" dt="2021-03-31T14:29:14.667" v="1844" actId="478"/>
          <ac:spMkLst>
            <pc:docMk/>
            <pc:sldMk cId="1072725618" sldId="268"/>
            <ac:spMk id="23" creationId="{69514696-EB15-4BD2-90DA-8869EC4D5410}"/>
          </ac:spMkLst>
        </pc:spChg>
        <pc:spChg chg="del">
          <ac:chgData name="Sanders Wang" userId="089d73b8-785c-4012-b931-81c632b6c9c7" providerId="ADAL" clId="{040EDAAC-E745-4071-9C17-784A6FEC8541}" dt="2021-03-31T14:29:23.012" v="1845" actId="478"/>
          <ac:spMkLst>
            <pc:docMk/>
            <pc:sldMk cId="1072725618" sldId="268"/>
            <ac:spMk id="40" creationId="{2195612E-9FC8-4795-AAF4-194954670333}"/>
          </ac:spMkLst>
        </pc:spChg>
        <pc:spChg chg="del">
          <ac:chgData name="Sanders Wang" userId="089d73b8-785c-4012-b931-81c632b6c9c7" providerId="ADAL" clId="{040EDAAC-E745-4071-9C17-784A6FEC8541}" dt="2021-03-31T14:29:23.012" v="1845" actId="478"/>
          <ac:spMkLst>
            <pc:docMk/>
            <pc:sldMk cId="1072725618" sldId="268"/>
            <ac:spMk id="41" creationId="{C02AC4E8-71C7-4818-9E79-F58AE069469F}"/>
          </ac:spMkLst>
        </pc:spChg>
        <pc:spChg chg="del">
          <ac:chgData name="Sanders Wang" userId="089d73b8-785c-4012-b931-81c632b6c9c7" providerId="ADAL" clId="{040EDAAC-E745-4071-9C17-784A6FEC8541}" dt="2021-03-31T14:29:14.667" v="1844" actId="478"/>
          <ac:spMkLst>
            <pc:docMk/>
            <pc:sldMk cId="1072725618" sldId="268"/>
            <ac:spMk id="42" creationId="{1D32F323-47F1-43A5-8458-E0BAE16C48F6}"/>
          </ac:spMkLst>
        </pc:spChg>
        <pc:spChg chg="del">
          <ac:chgData name="Sanders Wang" userId="089d73b8-785c-4012-b931-81c632b6c9c7" providerId="ADAL" clId="{040EDAAC-E745-4071-9C17-784A6FEC8541}" dt="2021-03-31T14:29:09.068" v="1843" actId="478"/>
          <ac:spMkLst>
            <pc:docMk/>
            <pc:sldMk cId="1072725618" sldId="268"/>
            <ac:spMk id="49" creationId="{9D7CBC53-0F58-4095-BBB8-FC38F9BA18F6}"/>
          </ac:spMkLst>
        </pc:spChg>
        <pc:spChg chg="del">
          <ac:chgData name="Sanders Wang" userId="089d73b8-785c-4012-b931-81c632b6c9c7" providerId="ADAL" clId="{040EDAAC-E745-4071-9C17-784A6FEC8541}" dt="2021-03-31T14:29:09.068" v="1843" actId="478"/>
          <ac:spMkLst>
            <pc:docMk/>
            <pc:sldMk cId="1072725618" sldId="268"/>
            <ac:spMk id="54" creationId="{93D58230-4B88-4E0F-845F-8EF9D8A7D0FF}"/>
          </ac:spMkLst>
        </pc:spChg>
        <pc:spChg chg="del">
          <ac:chgData name="Sanders Wang" userId="089d73b8-785c-4012-b931-81c632b6c9c7" providerId="ADAL" clId="{040EDAAC-E745-4071-9C17-784A6FEC8541}" dt="2021-03-31T14:29:09.068" v="1843" actId="478"/>
          <ac:spMkLst>
            <pc:docMk/>
            <pc:sldMk cId="1072725618" sldId="268"/>
            <ac:spMk id="56" creationId="{3DF8D137-663B-4627-B54D-2EF505302DC8}"/>
          </ac:spMkLst>
        </pc:spChg>
        <pc:spChg chg="mod">
          <ac:chgData name="Sanders Wang" userId="089d73b8-785c-4012-b931-81c632b6c9c7" providerId="ADAL" clId="{040EDAAC-E745-4071-9C17-784A6FEC8541}" dt="2021-03-31T14:29:50.437" v="2043" actId="1036"/>
          <ac:spMkLst>
            <pc:docMk/>
            <pc:sldMk cId="1072725618" sldId="268"/>
            <ac:spMk id="59" creationId="{EA866BB7-279B-4972-8038-D625BD388AC3}"/>
          </ac:spMkLst>
        </pc:spChg>
        <pc:spChg chg="del">
          <ac:chgData name="Sanders Wang" userId="089d73b8-785c-4012-b931-81c632b6c9c7" providerId="ADAL" clId="{040EDAAC-E745-4071-9C17-784A6FEC8541}" dt="2021-03-31T14:29:14.667" v="1844" actId="478"/>
          <ac:spMkLst>
            <pc:docMk/>
            <pc:sldMk cId="1072725618" sldId="268"/>
            <ac:spMk id="60" creationId="{1A5DCF72-7B53-4B05-98B2-EED8961A45DB}"/>
          </ac:spMkLst>
        </pc:spChg>
        <pc:spChg chg="del">
          <ac:chgData name="Sanders Wang" userId="089d73b8-785c-4012-b931-81c632b6c9c7" providerId="ADAL" clId="{040EDAAC-E745-4071-9C17-784A6FEC8541}" dt="2021-03-31T14:29:14.667" v="1844" actId="478"/>
          <ac:spMkLst>
            <pc:docMk/>
            <pc:sldMk cId="1072725618" sldId="268"/>
            <ac:spMk id="61" creationId="{524DC2CC-718D-4AE9-9EB8-3A5CCDFC5B55}"/>
          </ac:spMkLst>
        </pc:spChg>
        <pc:spChg chg="del">
          <ac:chgData name="Sanders Wang" userId="089d73b8-785c-4012-b931-81c632b6c9c7" providerId="ADAL" clId="{040EDAAC-E745-4071-9C17-784A6FEC8541}" dt="2021-03-31T14:29:09.068" v="1843" actId="478"/>
          <ac:spMkLst>
            <pc:docMk/>
            <pc:sldMk cId="1072725618" sldId="268"/>
            <ac:spMk id="64" creationId="{A29F3165-C0FC-4786-8466-BAF3EE8B5E2E}"/>
          </ac:spMkLst>
        </pc:spChg>
        <pc:spChg chg="del">
          <ac:chgData name="Sanders Wang" userId="089d73b8-785c-4012-b931-81c632b6c9c7" providerId="ADAL" clId="{040EDAAC-E745-4071-9C17-784A6FEC8541}" dt="2021-03-31T14:29:09.068" v="1843" actId="478"/>
          <ac:spMkLst>
            <pc:docMk/>
            <pc:sldMk cId="1072725618" sldId="268"/>
            <ac:spMk id="66" creationId="{72255499-814D-40CF-B6C6-14CFCF0FA47B}"/>
          </ac:spMkLst>
        </pc:spChg>
        <pc:spChg chg="del">
          <ac:chgData name="Sanders Wang" userId="089d73b8-785c-4012-b931-81c632b6c9c7" providerId="ADAL" clId="{040EDAAC-E745-4071-9C17-784A6FEC8541}" dt="2021-03-31T14:29:09.068" v="1843" actId="478"/>
          <ac:spMkLst>
            <pc:docMk/>
            <pc:sldMk cId="1072725618" sldId="268"/>
            <ac:spMk id="67" creationId="{C486D69F-72AB-47B8-A8B3-6622FF0D24BA}"/>
          </ac:spMkLst>
        </pc:spChg>
        <pc:spChg chg="del">
          <ac:chgData name="Sanders Wang" userId="089d73b8-785c-4012-b931-81c632b6c9c7" providerId="ADAL" clId="{040EDAAC-E745-4071-9C17-784A6FEC8541}" dt="2021-03-31T14:29:09.068" v="1843" actId="478"/>
          <ac:spMkLst>
            <pc:docMk/>
            <pc:sldMk cId="1072725618" sldId="268"/>
            <ac:spMk id="71" creationId="{FE5D6E10-5CDB-46C4-A733-64FB9DEC839C}"/>
          </ac:spMkLst>
        </pc:spChg>
        <pc:spChg chg="del">
          <ac:chgData name="Sanders Wang" userId="089d73b8-785c-4012-b931-81c632b6c9c7" providerId="ADAL" clId="{040EDAAC-E745-4071-9C17-784A6FEC8541}" dt="2021-03-31T14:29:09.068" v="1843" actId="478"/>
          <ac:spMkLst>
            <pc:docMk/>
            <pc:sldMk cId="1072725618" sldId="268"/>
            <ac:spMk id="84" creationId="{2A2CC632-47A5-4308-863F-F0A57CD2AFA5}"/>
          </ac:spMkLst>
        </pc:spChg>
        <pc:spChg chg="del">
          <ac:chgData name="Sanders Wang" userId="089d73b8-785c-4012-b931-81c632b6c9c7" providerId="ADAL" clId="{040EDAAC-E745-4071-9C17-784A6FEC8541}" dt="2021-03-31T14:29:09.068" v="1843" actId="478"/>
          <ac:spMkLst>
            <pc:docMk/>
            <pc:sldMk cId="1072725618" sldId="268"/>
            <ac:spMk id="88" creationId="{629A8A50-12ED-4DC3-82E5-D5B06D28A70B}"/>
          </ac:spMkLst>
        </pc:spChg>
        <pc:spChg chg="del">
          <ac:chgData name="Sanders Wang" userId="089d73b8-785c-4012-b931-81c632b6c9c7" providerId="ADAL" clId="{040EDAAC-E745-4071-9C17-784A6FEC8541}" dt="2021-03-31T14:29:09.068" v="1843" actId="478"/>
          <ac:spMkLst>
            <pc:docMk/>
            <pc:sldMk cId="1072725618" sldId="268"/>
            <ac:spMk id="90" creationId="{23762D8D-EBDE-4244-8644-A573B7A089F1}"/>
          </ac:spMkLst>
        </pc:spChg>
        <pc:spChg chg="del">
          <ac:chgData name="Sanders Wang" userId="089d73b8-785c-4012-b931-81c632b6c9c7" providerId="ADAL" clId="{040EDAAC-E745-4071-9C17-784A6FEC8541}" dt="2021-03-31T14:29:09.068" v="1843" actId="478"/>
          <ac:spMkLst>
            <pc:docMk/>
            <pc:sldMk cId="1072725618" sldId="268"/>
            <ac:spMk id="92" creationId="{A729D4D4-182F-4ACE-A8D6-794DFE65A785}"/>
          </ac:spMkLst>
        </pc:spChg>
        <pc:spChg chg="del">
          <ac:chgData name="Sanders Wang" userId="089d73b8-785c-4012-b931-81c632b6c9c7" providerId="ADAL" clId="{040EDAAC-E745-4071-9C17-784A6FEC8541}" dt="2021-03-31T14:29:09.068" v="1843" actId="478"/>
          <ac:spMkLst>
            <pc:docMk/>
            <pc:sldMk cId="1072725618" sldId="268"/>
            <ac:spMk id="96" creationId="{0F3ADC82-A0AF-44DC-A16A-2478C169E9BC}"/>
          </ac:spMkLst>
        </pc:spChg>
        <pc:spChg chg="del">
          <ac:chgData name="Sanders Wang" userId="089d73b8-785c-4012-b931-81c632b6c9c7" providerId="ADAL" clId="{040EDAAC-E745-4071-9C17-784A6FEC8541}" dt="2021-03-31T14:29:09.068" v="1843" actId="478"/>
          <ac:spMkLst>
            <pc:docMk/>
            <pc:sldMk cId="1072725618" sldId="268"/>
            <ac:spMk id="103" creationId="{AD2F0D9B-76AF-4C1A-9D2D-1AD603E02B2E}"/>
          </ac:spMkLst>
        </pc:spChg>
        <pc:spChg chg="del">
          <ac:chgData name="Sanders Wang" userId="089d73b8-785c-4012-b931-81c632b6c9c7" providerId="ADAL" clId="{040EDAAC-E745-4071-9C17-784A6FEC8541}" dt="2021-03-31T14:29:09.068" v="1843" actId="478"/>
          <ac:spMkLst>
            <pc:docMk/>
            <pc:sldMk cId="1072725618" sldId="268"/>
            <ac:spMk id="104" creationId="{D9AD05BE-9651-4F53-9E3D-337905F7C85A}"/>
          </ac:spMkLst>
        </pc:spChg>
        <pc:spChg chg="del">
          <ac:chgData name="Sanders Wang" userId="089d73b8-785c-4012-b931-81c632b6c9c7" providerId="ADAL" clId="{040EDAAC-E745-4071-9C17-784A6FEC8541}" dt="2021-03-31T14:29:09.068" v="1843" actId="478"/>
          <ac:spMkLst>
            <pc:docMk/>
            <pc:sldMk cId="1072725618" sldId="268"/>
            <ac:spMk id="107" creationId="{7F3DE87C-7DF7-4147-96B6-1A4A5A6D50B3}"/>
          </ac:spMkLst>
        </pc:spChg>
        <pc:spChg chg="del">
          <ac:chgData name="Sanders Wang" userId="089d73b8-785c-4012-b931-81c632b6c9c7" providerId="ADAL" clId="{040EDAAC-E745-4071-9C17-784A6FEC8541}" dt="2021-03-31T14:29:09.068" v="1843" actId="478"/>
          <ac:spMkLst>
            <pc:docMk/>
            <pc:sldMk cId="1072725618" sldId="268"/>
            <ac:spMk id="108" creationId="{7C0F963F-AE97-4F6D-B807-E00D4491BD5D}"/>
          </ac:spMkLst>
        </pc:spChg>
        <pc:spChg chg="add mod">
          <ac:chgData name="Sanders Wang" userId="089d73b8-785c-4012-b931-81c632b6c9c7" providerId="ADAL" clId="{040EDAAC-E745-4071-9C17-784A6FEC8541}" dt="2021-03-31T14:32:47.706" v="2073" actId="692"/>
          <ac:spMkLst>
            <pc:docMk/>
            <pc:sldMk cId="1072725618" sldId="268"/>
            <ac:spMk id="116" creationId="{61C58E3F-90A4-4884-BEDF-5D81204D59AD}"/>
          </ac:spMkLst>
        </pc:spChg>
        <pc:spChg chg="mod">
          <ac:chgData name="Sanders Wang" userId="089d73b8-785c-4012-b931-81c632b6c9c7" providerId="ADAL" clId="{040EDAAC-E745-4071-9C17-784A6FEC8541}" dt="2021-03-31T14:28:58.706" v="1842"/>
          <ac:spMkLst>
            <pc:docMk/>
            <pc:sldMk cId="1072725618" sldId="268"/>
            <ac:spMk id="131" creationId="{0D75DB33-7E55-4046-8B78-2146272967CA}"/>
          </ac:spMkLst>
        </pc:spChg>
        <pc:spChg chg="mod">
          <ac:chgData name="Sanders Wang" userId="089d73b8-785c-4012-b931-81c632b6c9c7" providerId="ADAL" clId="{040EDAAC-E745-4071-9C17-784A6FEC8541}" dt="2021-03-31T14:29:50.437" v="2043" actId="1036"/>
          <ac:spMkLst>
            <pc:docMk/>
            <pc:sldMk cId="1072725618" sldId="268"/>
            <ac:spMk id="138" creationId="{7788E96C-FA60-4CE1-8251-78AF0FDE233E}"/>
          </ac:spMkLst>
        </pc:spChg>
        <pc:spChg chg="del">
          <ac:chgData name="Sanders Wang" userId="089d73b8-785c-4012-b931-81c632b6c9c7" providerId="ADAL" clId="{040EDAAC-E745-4071-9C17-784A6FEC8541}" dt="2021-03-31T14:29:09.068" v="1843" actId="478"/>
          <ac:spMkLst>
            <pc:docMk/>
            <pc:sldMk cId="1072725618" sldId="268"/>
            <ac:spMk id="139" creationId="{6EBC3684-1779-4B50-A0CC-3C32FA22577D}"/>
          </ac:spMkLst>
        </pc:spChg>
        <pc:spChg chg="del">
          <ac:chgData name="Sanders Wang" userId="089d73b8-785c-4012-b931-81c632b6c9c7" providerId="ADAL" clId="{040EDAAC-E745-4071-9C17-784A6FEC8541}" dt="2021-03-31T14:29:09.068" v="1843" actId="478"/>
          <ac:spMkLst>
            <pc:docMk/>
            <pc:sldMk cId="1072725618" sldId="268"/>
            <ac:spMk id="140" creationId="{E35A1E75-214B-4404-860B-15ABD69458B8}"/>
          </ac:spMkLst>
        </pc:spChg>
        <pc:spChg chg="del">
          <ac:chgData name="Sanders Wang" userId="089d73b8-785c-4012-b931-81c632b6c9c7" providerId="ADAL" clId="{040EDAAC-E745-4071-9C17-784A6FEC8541}" dt="2021-03-31T14:29:09.068" v="1843" actId="478"/>
          <ac:spMkLst>
            <pc:docMk/>
            <pc:sldMk cId="1072725618" sldId="268"/>
            <ac:spMk id="141" creationId="{89548AA6-8882-4F6B-A877-D014DF3AE704}"/>
          </ac:spMkLst>
        </pc:spChg>
        <pc:grpChg chg="del">
          <ac:chgData name="Sanders Wang" userId="089d73b8-785c-4012-b931-81c632b6c9c7" providerId="ADAL" clId="{040EDAAC-E745-4071-9C17-784A6FEC8541}" dt="2021-03-31T14:29:09.068" v="1843" actId="478"/>
          <ac:grpSpMkLst>
            <pc:docMk/>
            <pc:sldMk cId="1072725618" sldId="268"/>
            <ac:grpSpMk id="36" creationId="{263503B1-D98A-4070-BFCC-323E4344F374}"/>
          </ac:grpSpMkLst>
        </pc:grpChg>
        <pc:grpChg chg="del">
          <ac:chgData name="Sanders Wang" userId="089d73b8-785c-4012-b931-81c632b6c9c7" providerId="ADAL" clId="{040EDAAC-E745-4071-9C17-784A6FEC8541}" dt="2021-03-31T14:29:09.068" v="1843" actId="478"/>
          <ac:grpSpMkLst>
            <pc:docMk/>
            <pc:sldMk cId="1072725618" sldId="268"/>
            <ac:grpSpMk id="43" creationId="{7E459F38-CEEE-4724-BB6B-2E8B102C5043}"/>
          </ac:grpSpMkLst>
        </pc:grpChg>
        <pc:picChg chg="del">
          <ac:chgData name="Sanders Wang" userId="089d73b8-785c-4012-b931-81c632b6c9c7" providerId="ADAL" clId="{040EDAAC-E745-4071-9C17-784A6FEC8541}" dt="2021-03-31T14:29:23.012" v="1845" actId="478"/>
          <ac:picMkLst>
            <pc:docMk/>
            <pc:sldMk cId="1072725618" sldId="268"/>
            <ac:picMk id="6" creationId="{036C5C0B-840A-44DF-8CA3-91023E22717A}"/>
          </ac:picMkLst>
        </pc:picChg>
        <pc:picChg chg="del">
          <ac:chgData name="Sanders Wang" userId="089d73b8-785c-4012-b931-81c632b6c9c7" providerId="ADAL" clId="{040EDAAC-E745-4071-9C17-784A6FEC8541}" dt="2021-03-31T14:29:23.012" v="1845" actId="478"/>
          <ac:picMkLst>
            <pc:docMk/>
            <pc:sldMk cId="1072725618" sldId="268"/>
            <ac:picMk id="8" creationId="{2A8059F9-B59B-4D85-81D0-8BE5F934002E}"/>
          </ac:picMkLst>
        </pc:picChg>
        <pc:picChg chg="add mod">
          <ac:chgData name="Sanders Wang" userId="089d73b8-785c-4012-b931-81c632b6c9c7" providerId="ADAL" clId="{040EDAAC-E745-4071-9C17-784A6FEC8541}" dt="2021-04-07T06:52:37.348" v="3569" actId="1076"/>
          <ac:picMkLst>
            <pc:docMk/>
            <pc:sldMk cId="1072725618" sldId="268"/>
            <ac:picMk id="16" creationId="{9FF5C0ED-2590-4F2B-83DB-049C6DC11169}"/>
          </ac:picMkLst>
        </pc:picChg>
        <pc:picChg chg="del">
          <ac:chgData name="Sanders Wang" userId="089d73b8-785c-4012-b931-81c632b6c9c7" providerId="ADAL" clId="{040EDAAC-E745-4071-9C17-784A6FEC8541}" dt="2021-03-31T14:29:14.667" v="1844" actId="478"/>
          <ac:picMkLst>
            <pc:docMk/>
            <pc:sldMk cId="1072725618" sldId="268"/>
            <ac:picMk id="22" creationId="{57FC183C-3451-437E-AFD6-325BDF2CB257}"/>
          </ac:picMkLst>
        </pc:picChg>
        <pc:picChg chg="del">
          <ac:chgData name="Sanders Wang" userId="089d73b8-785c-4012-b931-81c632b6c9c7" providerId="ADAL" clId="{040EDAAC-E745-4071-9C17-784A6FEC8541}" dt="2021-03-31T14:29:09.068" v="1843" actId="478"/>
          <ac:picMkLst>
            <pc:docMk/>
            <pc:sldMk cId="1072725618" sldId="268"/>
            <ac:picMk id="28" creationId="{A468C71A-CACF-4F39-8BC8-9DF2585697DB}"/>
          </ac:picMkLst>
        </pc:picChg>
        <pc:picChg chg="del">
          <ac:chgData name="Sanders Wang" userId="089d73b8-785c-4012-b931-81c632b6c9c7" providerId="ADAL" clId="{040EDAAC-E745-4071-9C17-784A6FEC8541}" dt="2021-03-31T14:29:09.068" v="1843" actId="478"/>
          <ac:picMkLst>
            <pc:docMk/>
            <pc:sldMk cId="1072725618" sldId="268"/>
            <ac:picMk id="32" creationId="{BDCAA298-4648-4025-8361-D6E70E600C7E}"/>
          </ac:picMkLst>
        </pc:picChg>
        <pc:picChg chg="del">
          <ac:chgData name="Sanders Wang" userId="089d73b8-785c-4012-b931-81c632b6c9c7" providerId="ADAL" clId="{040EDAAC-E745-4071-9C17-784A6FEC8541}" dt="2021-03-31T14:29:09.068" v="1843" actId="478"/>
          <ac:picMkLst>
            <pc:docMk/>
            <pc:sldMk cId="1072725618" sldId="268"/>
            <ac:picMk id="34" creationId="{A467C330-BA23-401D-8BC3-607A663CFDE3}"/>
          </ac:picMkLst>
        </pc:picChg>
        <pc:picChg chg="del">
          <ac:chgData name="Sanders Wang" userId="089d73b8-785c-4012-b931-81c632b6c9c7" providerId="ADAL" clId="{040EDAAC-E745-4071-9C17-784A6FEC8541}" dt="2021-03-31T14:29:23.012" v="1845" actId="478"/>
          <ac:picMkLst>
            <pc:docMk/>
            <pc:sldMk cId="1072725618" sldId="268"/>
            <ac:picMk id="37" creationId="{8BF4FDE8-17F5-4315-A86F-BCAA5397BB00}"/>
          </ac:picMkLst>
        </pc:picChg>
        <pc:picChg chg="del">
          <ac:chgData name="Sanders Wang" userId="089d73b8-785c-4012-b931-81c632b6c9c7" providerId="ADAL" clId="{040EDAAC-E745-4071-9C17-784A6FEC8541}" dt="2021-03-31T14:29:23.012" v="1845" actId="478"/>
          <ac:picMkLst>
            <pc:docMk/>
            <pc:sldMk cId="1072725618" sldId="268"/>
            <ac:picMk id="39" creationId="{045D313F-7209-4C86-93D3-EA355B767EDC}"/>
          </ac:picMkLst>
        </pc:picChg>
        <pc:picChg chg="del">
          <ac:chgData name="Sanders Wang" userId="089d73b8-785c-4012-b931-81c632b6c9c7" providerId="ADAL" clId="{040EDAAC-E745-4071-9C17-784A6FEC8541}" dt="2021-03-31T14:29:09.068" v="1843" actId="478"/>
          <ac:picMkLst>
            <pc:docMk/>
            <pc:sldMk cId="1072725618" sldId="268"/>
            <ac:picMk id="45" creationId="{AC5A8BD8-5463-4AEF-96C9-3514D71BEE9C}"/>
          </ac:picMkLst>
        </pc:picChg>
        <pc:picChg chg="del">
          <ac:chgData name="Sanders Wang" userId="089d73b8-785c-4012-b931-81c632b6c9c7" providerId="ADAL" clId="{040EDAAC-E745-4071-9C17-784A6FEC8541}" dt="2021-03-31T14:29:14.667" v="1844" actId="478"/>
          <ac:picMkLst>
            <pc:docMk/>
            <pc:sldMk cId="1072725618" sldId="268"/>
            <ac:picMk id="46" creationId="{6E227231-C679-40D4-948D-182F6CED4328}"/>
          </ac:picMkLst>
        </pc:picChg>
        <pc:picChg chg="del">
          <ac:chgData name="Sanders Wang" userId="089d73b8-785c-4012-b931-81c632b6c9c7" providerId="ADAL" clId="{040EDAAC-E745-4071-9C17-784A6FEC8541}" dt="2021-03-31T14:29:09.068" v="1843" actId="478"/>
          <ac:picMkLst>
            <pc:docMk/>
            <pc:sldMk cId="1072725618" sldId="268"/>
            <ac:picMk id="48" creationId="{F27B78FB-3D71-40F5-B632-D16BCF6777D8}"/>
          </ac:picMkLst>
        </pc:picChg>
        <pc:picChg chg="del">
          <ac:chgData name="Sanders Wang" userId="089d73b8-785c-4012-b931-81c632b6c9c7" providerId="ADAL" clId="{040EDAAC-E745-4071-9C17-784A6FEC8541}" dt="2021-03-31T14:29:14.667" v="1844" actId="478"/>
          <ac:picMkLst>
            <pc:docMk/>
            <pc:sldMk cId="1072725618" sldId="268"/>
            <ac:picMk id="63" creationId="{8F8DDA8B-E372-4804-B3B2-9FFA0F2ADD27}"/>
          </ac:picMkLst>
        </pc:picChg>
        <pc:picChg chg="del">
          <ac:chgData name="Sanders Wang" userId="089d73b8-785c-4012-b931-81c632b6c9c7" providerId="ADAL" clId="{040EDAAC-E745-4071-9C17-784A6FEC8541}" dt="2021-03-31T14:29:09.068" v="1843" actId="478"/>
          <ac:picMkLst>
            <pc:docMk/>
            <pc:sldMk cId="1072725618" sldId="268"/>
            <ac:picMk id="65" creationId="{5EC253EB-7D49-443E-AB25-7EF50D132751}"/>
          </ac:picMkLst>
        </pc:picChg>
        <pc:picChg chg="del">
          <ac:chgData name="Sanders Wang" userId="089d73b8-785c-4012-b931-81c632b6c9c7" providerId="ADAL" clId="{040EDAAC-E745-4071-9C17-784A6FEC8541}" dt="2021-03-31T14:29:09.068" v="1843" actId="478"/>
          <ac:picMkLst>
            <pc:docMk/>
            <pc:sldMk cId="1072725618" sldId="268"/>
            <ac:picMk id="69" creationId="{89A0027D-2251-40DE-BED8-E1A4953F2D49}"/>
          </ac:picMkLst>
        </pc:picChg>
        <pc:picChg chg="del">
          <ac:chgData name="Sanders Wang" userId="089d73b8-785c-4012-b931-81c632b6c9c7" providerId="ADAL" clId="{040EDAAC-E745-4071-9C17-784A6FEC8541}" dt="2021-03-31T14:29:09.068" v="1843" actId="478"/>
          <ac:picMkLst>
            <pc:docMk/>
            <pc:sldMk cId="1072725618" sldId="268"/>
            <ac:picMk id="70" creationId="{5F9C0C34-822F-4A25-B4CA-F23E025BBC52}"/>
          </ac:picMkLst>
        </pc:picChg>
        <pc:picChg chg="del">
          <ac:chgData name="Sanders Wang" userId="089d73b8-785c-4012-b931-81c632b6c9c7" providerId="ADAL" clId="{040EDAAC-E745-4071-9C17-784A6FEC8541}" dt="2021-03-31T14:29:09.068" v="1843" actId="478"/>
          <ac:picMkLst>
            <pc:docMk/>
            <pc:sldMk cId="1072725618" sldId="268"/>
            <ac:picMk id="72" creationId="{4E3CEE52-37D5-4A86-9EA8-685CC9F60F7F}"/>
          </ac:picMkLst>
        </pc:picChg>
        <pc:picChg chg="del">
          <ac:chgData name="Sanders Wang" userId="089d73b8-785c-4012-b931-81c632b6c9c7" providerId="ADAL" clId="{040EDAAC-E745-4071-9C17-784A6FEC8541}" dt="2021-03-31T14:29:09.068" v="1843" actId="478"/>
          <ac:picMkLst>
            <pc:docMk/>
            <pc:sldMk cId="1072725618" sldId="268"/>
            <ac:picMk id="73" creationId="{B02E42BB-F58F-4933-8D9F-9C0554B061E0}"/>
          </ac:picMkLst>
        </pc:picChg>
        <pc:picChg chg="del">
          <ac:chgData name="Sanders Wang" userId="089d73b8-785c-4012-b931-81c632b6c9c7" providerId="ADAL" clId="{040EDAAC-E745-4071-9C17-784A6FEC8541}" dt="2021-03-31T14:29:09.068" v="1843" actId="478"/>
          <ac:picMkLst>
            <pc:docMk/>
            <pc:sldMk cId="1072725618" sldId="268"/>
            <ac:picMk id="74" creationId="{60C96EF9-7DDB-4C40-ADDD-F96130C44013}"/>
          </ac:picMkLst>
        </pc:picChg>
        <pc:picChg chg="del">
          <ac:chgData name="Sanders Wang" userId="089d73b8-785c-4012-b931-81c632b6c9c7" providerId="ADAL" clId="{040EDAAC-E745-4071-9C17-784A6FEC8541}" dt="2021-03-31T14:29:09.068" v="1843" actId="478"/>
          <ac:picMkLst>
            <pc:docMk/>
            <pc:sldMk cId="1072725618" sldId="268"/>
            <ac:picMk id="77" creationId="{D120BA69-DC6E-4E47-AD34-C44FC563A958}"/>
          </ac:picMkLst>
        </pc:picChg>
        <pc:picChg chg="del">
          <ac:chgData name="Sanders Wang" userId="089d73b8-785c-4012-b931-81c632b6c9c7" providerId="ADAL" clId="{040EDAAC-E745-4071-9C17-784A6FEC8541}" dt="2021-03-31T14:29:09.068" v="1843" actId="478"/>
          <ac:picMkLst>
            <pc:docMk/>
            <pc:sldMk cId="1072725618" sldId="268"/>
            <ac:picMk id="82" creationId="{B6F45217-E5B6-4084-A1D2-258968826E98}"/>
          </ac:picMkLst>
        </pc:picChg>
        <pc:picChg chg="del">
          <ac:chgData name="Sanders Wang" userId="089d73b8-785c-4012-b931-81c632b6c9c7" providerId="ADAL" clId="{040EDAAC-E745-4071-9C17-784A6FEC8541}" dt="2021-03-31T14:29:14.667" v="1844" actId="478"/>
          <ac:picMkLst>
            <pc:docMk/>
            <pc:sldMk cId="1072725618" sldId="268"/>
            <ac:picMk id="83" creationId="{75513874-6782-4A16-82CD-0171AE7B8BC6}"/>
          </ac:picMkLst>
        </pc:picChg>
        <pc:picChg chg="del">
          <ac:chgData name="Sanders Wang" userId="089d73b8-785c-4012-b931-81c632b6c9c7" providerId="ADAL" clId="{040EDAAC-E745-4071-9C17-784A6FEC8541}" dt="2021-03-31T14:29:09.068" v="1843" actId="478"/>
          <ac:picMkLst>
            <pc:docMk/>
            <pc:sldMk cId="1072725618" sldId="268"/>
            <ac:picMk id="86" creationId="{FCC5C23E-B49A-49A0-90E6-E1E4E7ADA776}"/>
          </ac:picMkLst>
        </pc:picChg>
        <pc:picChg chg="mod">
          <ac:chgData name="Sanders Wang" userId="089d73b8-785c-4012-b931-81c632b6c9c7" providerId="ADAL" clId="{040EDAAC-E745-4071-9C17-784A6FEC8541}" dt="2021-03-31T14:29:50.437" v="2043" actId="1036"/>
          <ac:picMkLst>
            <pc:docMk/>
            <pc:sldMk cId="1072725618" sldId="268"/>
            <ac:picMk id="94" creationId="{BFCE193E-94B0-47A1-AA35-5B7563167B54}"/>
          </ac:picMkLst>
        </pc:picChg>
        <pc:picChg chg="del">
          <ac:chgData name="Sanders Wang" userId="089d73b8-785c-4012-b931-81c632b6c9c7" providerId="ADAL" clId="{040EDAAC-E745-4071-9C17-784A6FEC8541}" dt="2021-03-31T14:29:09.068" v="1843" actId="478"/>
          <ac:picMkLst>
            <pc:docMk/>
            <pc:sldMk cId="1072725618" sldId="268"/>
            <ac:picMk id="111" creationId="{41B3AF7F-73AC-4984-963A-4A1B4241DB41}"/>
          </ac:picMkLst>
        </pc:picChg>
        <pc:picChg chg="add mod">
          <ac:chgData name="Sanders Wang" userId="089d73b8-785c-4012-b931-81c632b6c9c7" providerId="ADAL" clId="{040EDAAC-E745-4071-9C17-784A6FEC8541}" dt="2021-03-31T14:30:12.140" v="2045" actId="1076"/>
          <ac:picMkLst>
            <pc:docMk/>
            <pc:sldMk cId="1072725618" sldId="268"/>
            <ac:picMk id="113" creationId="{FFF1629F-B219-4E5B-9E3F-A2DE9D4F5D72}"/>
          </ac:picMkLst>
        </pc:picChg>
        <pc:picChg chg="add mod">
          <ac:chgData name="Sanders Wang" userId="089d73b8-785c-4012-b931-81c632b6c9c7" providerId="ADAL" clId="{040EDAAC-E745-4071-9C17-784A6FEC8541}" dt="2021-03-31T14:30:12.140" v="2045" actId="1076"/>
          <ac:picMkLst>
            <pc:docMk/>
            <pc:sldMk cId="1072725618" sldId="268"/>
            <ac:picMk id="114" creationId="{D04DA401-BF46-46A6-BB4F-7F595F74BEE7}"/>
          </ac:picMkLst>
        </pc:picChg>
        <pc:picChg chg="del">
          <ac:chgData name="Sanders Wang" userId="089d73b8-785c-4012-b931-81c632b6c9c7" providerId="ADAL" clId="{040EDAAC-E745-4071-9C17-784A6FEC8541}" dt="2021-03-31T14:29:09.068" v="1843" actId="478"/>
          <ac:picMkLst>
            <pc:docMk/>
            <pc:sldMk cId="1072725618" sldId="268"/>
            <ac:picMk id="121" creationId="{4179B7C1-0EA8-4BE4-A9CB-5EC459C720FD}"/>
          </ac:picMkLst>
        </pc:picChg>
        <pc:picChg chg="add mod">
          <ac:chgData name="Sanders Wang" userId="089d73b8-785c-4012-b931-81c632b6c9c7" providerId="ADAL" clId="{040EDAAC-E745-4071-9C17-784A6FEC8541}" dt="2021-04-07T06:52:46.326" v="3571" actId="14100"/>
          <ac:picMkLst>
            <pc:docMk/>
            <pc:sldMk cId="1072725618" sldId="268"/>
            <ac:picMk id="7170" creationId="{299DBEB8-9888-40B5-AF72-FFACA9801963}"/>
          </ac:picMkLst>
        </pc:picChg>
        <pc:picChg chg="add del mod">
          <ac:chgData name="Sanders Wang" userId="089d73b8-785c-4012-b931-81c632b6c9c7" providerId="ADAL" clId="{040EDAAC-E745-4071-9C17-784A6FEC8541}" dt="2021-04-07T06:52:01.544" v="3560" actId="478"/>
          <ac:picMkLst>
            <pc:docMk/>
            <pc:sldMk cId="1072725618" sldId="268"/>
            <ac:picMk id="7172" creationId="{A198CCEB-166E-40B0-9557-0420ECB35BA0}"/>
          </ac:picMkLst>
        </pc:picChg>
        <pc:cxnChg chg="del">
          <ac:chgData name="Sanders Wang" userId="089d73b8-785c-4012-b931-81c632b6c9c7" providerId="ADAL" clId="{040EDAAC-E745-4071-9C17-784A6FEC8541}" dt="2021-03-31T14:29:23.012" v="1845" actId="478"/>
          <ac:cxnSpMkLst>
            <pc:docMk/>
            <pc:sldMk cId="1072725618" sldId="268"/>
            <ac:cxnSpMk id="9" creationId="{F9CF734C-40AB-496B-B324-0004A7C619B7}"/>
          </ac:cxnSpMkLst>
        </pc:cxnChg>
        <pc:cxnChg chg="del">
          <ac:chgData name="Sanders Wang" userId="089d73b8-785c-4012-b931-81c632b6c9c7" providerId="ADAL" clId="{040EDAAC-E745-4071-9C17-784A6FEC8541}" dt="2021-03-31T14:29:23.012" v="1845" actId="478"/>
          <ac:cxnSpMkLst>
            <pc:docMk/>
            <pc:sldMk cId="1072725618" sldId="268"/>
            <ac:cxnSpMk id="38" creationId="{6FFEA2E5-D199-43B2-ADDD-84F094DEFD91}"/>
          </ac:cxnSpMkLst>
        </pc:cxnChg>
        <pc:cxnChg chg="del">
          <ac:chgData name="Sanders Wang" userId="089d73b8-785c-4012-b931-81c632b6c9c7" providerId="ADAL" clId="{040EDAAC-E745-4071-9C17-784A6FEC8541}" dt="2021-03-31T14:29:14.667" v="1844" actId="478"/>
          <ac:cxnSpMkLst>
            <pc:docMk/>
            <pc:sldMk cId="1072725618" sldId="268"/>
            <ac:cxnSpMk id="50" creationId="{9601D18C-A902-4AA7-B2BF-810AA63E6511}"/>
          </ac:cxnSpMkLst>
        </pc:cxnChg>
        <pc:cxnChg chg="del">
          <ac:chgData name="Sanders Wang" userId="089d73b8-785c-4012-b931-81c632b6c9c7" providerId="ADAL" clId="{040EDAAC-E745-4071-9C17-784A6FEC8541}" dt="2021-03-31T14:29:14.667" v="1844" actId="478"/>
          <ac:cxnSpMkLst>
            <pc:docMk/>
            <pc:sldMk cId="1072725618" sldId="268"/>
            <ac:cxnSpMk id="53" creationId="{DE2DFD30-7C3A-4404-A88E-173CDD3464B9}"/>
          </ac:cxnSpMkLst>
        </pc:cxnChg>
        <pc:cxnChg chg="del">
          <ac:chgData name="Sanders Wang" userId="089d73b8-785c-4012-b931-81c632b6c9c7" providerId="ADAL" clId="{040EDAAC-E745-4071-9C17-784A6FEC8541}" dt="2021-03-31T14:29:14.667" v="1844" actId="478"/>
          <ac:cxnSpMkLst>
            <pc:docMk/>
            <pc:sldMk cId="1072725618" sldId="268"/>
            <ac:cxnSpMk id="55" creationId="{B41037C6-B906-427C-8043-6C30CF39D619}"/>
          </ac:cxnSpMkLst>
        </pc:cxnChg>
        <pc:cxnChg chg="del">
          <ac:chgData name="Sanders Wang" userId="089d73b8-785c-4012-b931-81c632b6c9c7" providerId="ADAL" clId="{040EDAAC-E745-4071-9C17-784A6FEC8541}" dt="2021-03-31T14:29:14.667" v="1844" actId="478"/>
          <ac:cxnSpMkLst>
            <pc:docMk/>
            <pc:sldMk cId="1072725618" sldId="268"/>
            <ac:cxnSpMk id="57" creationId="{5DC18291-7211-44FE-B258-4ABEC80AA0F0}"/>
          </ac:cxnSpMkLst>
        </pc:cxnChg>
        <pc:cxnChg chg="mod">
          <ac:chgData name="Sanders Wang" userId="089d73b8-785c-4012-b931-81c632b6c9c7" providerId="ADAL" clId="{040EDAAC-E745-4071-9C17-784A6FEC8541}" dt="2021-03-31T14:29:37.918" v="2003" actId="1038"/>
          <ac:cxnSpMkLst>
            <pc:docMk/>
            <pc:sldMk cId="1072725618" sldId="268"/>
            <ac:cxnSpMk id="58" creationId="{8E50CD46-E1DF-4A15-B1E7-83BDA4D5FD5E}"/>
          </ac:cxnSpMkLst>
        </pc:cxnChg>
        <pc:cxnChg chg="del mod">
          <ac:chgData name="Sanders Wang" userId="089d73b8-785c-4012-b931-81c632b6c9c7" providerId="ADAL" clId="{040EDAAC-E745-4071-9C17-784A6FEC8541}" dt="2021-03-31T14:29:09.068" v="1843" actId="478"/>
          <ac:cxnSpMkLst>
            <pc:docMk/>
            <pc:sldMk cId="1072725618" sldId="268"/>
            <ac:cxnSpMk id="75" creationId="{CEE91C90-7114-4E14-BA6F-E87A75750D8B}"/>
          </ac:cxnSpMkLst>
        </pc:cxnChg>
        <pc:cxnChg chg="del mod">
          <ac:chgData name="Sanders Wang" userId="089d73b8-785c-4012-b931-81c632b6c9c7" providerId="ADAL" clId="{040EDAAC-E745-4071-9C17-784A6FEC8541}" dt="2021-03-31T14:29:09.068" v="1843" actId="478"/>
          <ac:cxnSpMkLst>
            <pc:docMk/>
            <pc:sldMk cId="1072725618" sldId="268"/>
            <ac:cxnSpMk id="76" creationId="{C9EE9128-171D-4A87-A2FD-55A7C615E1A0}"/>
          </ac:cxnSpMkLst>
        </pc:cxnChg>
        <pc:cxnChg chg="del mod">
          <ac:chgData name="Sanders Wang" userId="089d73b8-785c-4012-b931-81c632b6c9c7" providerId="ADAL" clId="{040EDAAC-E745-4071-9C17-784A6FEC8541}" dt="2021-03-31T14:29:09.068" v="1843" actId="478"/>
          <ac:cxnSpMkLst>
            <pc:docMk/>
            <pc:sldMk cId="1072725618" sldId="268"/>
            <ac:cxnSpMk id="79" creationId="{DD82A52A-124A-47F7-B015-F35C1AAE42A1}"/>
          </ac:cxnSpMkLst>
        </pc:cxnChg>
        <pc:cxnChg chg="del mod">
          <ac:chgData name="Sanders Wang" userId="089d73b8-785c-4012-b931-81c632b6c9c7" providerId="ADAL" clId="{040EDAAC-E745-4071-9C17-784A6FEC8541}" dt="2021-03-31T14:29:09.068" v="1843" actId="478"/>
          <ac:cxnSpMkLst>
            <pc:docMk/>
            <pc:sldMk cId="1072725618" sldId="268"/>
            <ac:cxnSpMk id="85" creationId="{F6CDA63D-0456-43FF-8BF4-BB3E003B49F7}"/>
          </ac:cxnSpMkLst>
        </pc:cxnChg>
        <pc:cxnChg chg="del">
          <ac:chgData name="Sanders Wang" userId="089d73b8-785c-4012-b931-81c632b6c9c7" providerId="ADAL" clId="{040EDAAC-E745-4071-9C17-784A6FEC8541}" dt="2021-03-31T14:29:09.068" v="1843" actId="478"/>
          <ac:cxnSpMkLst>
            <pc:docMk/>
            <pc:sldMk cId="1072725618" sldId="268"/>
            <ac:cxnSpMk id="100" creationId="{1C1BF850-F971-4346-984F-A2802317677E}"/>
          </ac:cxnSpMkLst>
        </pc:cxnChg>
        <pc:cxnChg chg="del mod">
          <ac:chgData name="Sanders Wang" userId="089d73b8-785c-4012-b931-81c632b6c9c7" providerId="ADAL" clId="{040EDAAC-E745-4071-9C17-784A6FEC8541}" dt="2021-03-31T14:29:09.068" v="1843" actId="478"/>
          <ac:cxnSpMkLst>
            <pc:docMk/>
            <pc:sldMk cId="1072725618" sldId="268"/>
            <ac:cxnSpMk id="110" creationId="{9E02ECF9-AAC0-4412-8022-2AA272D4AD58}"/>
          </ac:cxnSpMkLst>
        </pc:cxnChg>
        <pc:cxnChg chg="del mod">
          <ac:chgData name="Sanders Wang" userId="089d73b8-785c-4012-b931-81c632b6c9c7" providerId="ADAL" clId="{040EDAAC-E745-4071-9C17-784A6FEC8541}" dt="2021-03-31T14:29:09.068" v="1843" actId="478"/>
          <ac:cxnSpMkLst>
            <pc:docMk/>
            <pc:sldMk cId="1072725618" sldId="268"/>
            <ac:cxnSpMk id="112" creationId="{79E4949C-ECA3-4A08-8E88-9AEFC8A7F863}"/>
          </ac:cxnSpMkLst>
        </pc:cxnChg>
        <pc:cxnChg chg="del mod">
          <ac:chgData name="Sanders Wang" userId="089d73b8-785c-4012-b931-81c632b6c9c7" providerId="ADAL" clId="{040EDAAC-E745-4071-9C17-784A6FEC8541}" dt="2021-03-31T14:29:09.068" v="1843" actId="478"/>
          <ac:cxnSpMkLst>
            <pc:docMk/>
            <pc:sldMk cId="1072725618" sldId="268"/>
            <ac:cxnSpMk id="115" creationId="{9B049884-BDE1-4196-BF9D-F86530BC5390}"/>
          </ac:cxnSpMkLst>
        </pc:cxnChg>
        <pc:cxnChg chg="del mod">
          <ac:chgData name="Sanders Wang" userId="089d73b8-785c-4012-b931-81c632b6c9c7" providerId="ADAL" clId="{040EDAAC-E745-4071-9C17-784A6FEC8541}" dt="2021-03-31T14:29:14.667" v="1844" actId="478"/>
          <ac:cxnSpMkLst>
            <pc:docMk/>
            <pc:sldMk cId="1072725618" sldId="268"/>
            <ac:cxnSpMk id="126" creationId="{AED86C59-1F6C-461A-84A1-B732B4532285}"/>
          </ac:cxnSpMkLst>
        </pc:cxnChg>
        <pc:cxnChg chg="del mod">
          <ac:chgData name="Sanders Wang" userId="089d73b8-785c-4012-b931-81c632b6c9c7" providerId="ADAL" clId="{040EDAAC-E745-4071-9C17-784A6FEC8541}" dt="2021-03-31T14:29:09.068" v="1843" actId="478"/>
          <ac:cxnSpMkLst>
            <pc:docMk/>
            <pc:sldMk cId="1072725618" sldId="268"/>
            <ac:cxnSpMk id="129" creationId="{B365BA29-CD7D-44AD-AD4B-5FD7E534FE3F}"/>
          </ac:cxnSpMkLst>
        </pc:cxnChg>
        <pc:cxnChg chg="del mod">
          <ac:chgData name="Sanders Wang" userId="089d73b8-785c-4012-b931-81c632b6c9c7" providerId="ADAL" clId="{040EDAAC-E745-4071-9C17-784A6FEC8541}" dt="2021-03-31T14:29:09.068" v="1843" actId="478"/>
          <ac:cxnSpMkLst>
            <pc:docMk/>
            <pc:sldMk cId="1072725618" sldId="268"/>
            <ac:cxnSpMk id="132" creationId="{8D3DED9B-6F5A-48D7-879F-2B49EF4A19CA}"/>
          </ac:cxnSpMkLst>
        </pc:cxnChg>
        <pc:cxnChg chg="del mod">
          <ac:chgData name="Sanders Wang" userId="089d73b8-785c-4012-b931-81c632b6c9c7" providerId="ADAL" clId="{040EDAAC-E745-4071-9C17-784A6FEC8541}" dt="2021-03-31T14:29:09.068" v="1843" actId="478"/>
          <ac:cxnSpMkLst>
            <pc:docMk/>
            <pc:sldMk cId="1072725618" sldId="268"/>
            <ac:cxnSpMk id="133" creationId="{C5A539A8-E7A8-4BDF-BDC5-BD5F1E5179EE}"/>
          </ac:cxnSpMkLst>
        </pc:cxnChg>
      </pc:sldChg>
      <pc:sldChg chg="addSp delSp modSp add mod">
        <pc:chgData name="Sanders Wang" userId="089d73b8-785c-4012-b931-81c632b6c9c7" providerId="ADAL" clId="{040EDAAC-E745-4071-9C17-784A6FEC8541}" dt="2021-03-31T15:38:35.071" v="2635" actId="1076"/>
        <pc:sldMkLst>
          <pc:docMk/>
          <pc:sldMk cId="4021258955" sldId="269"/>
        </pc:sldMkLst>
        <pc:spChg chg="del">
          <ac:chgData name="Sanders Wang" userId="089d73b8-785c-4012-b931-81c632b6c9c7" providerId="ADAL" clId="{040EDAAC-E745-4071-9C17-784A6FEC8541}" dt="2021-03-31T14:40:30.914" v="2089" actId="478"/>
          <ac:spMkLst>
            <pc:docMk/>
            <pc:sldMk cId="4021258955" sldId="269"/>
            <ac:spMk id="2" creationId="{008B7A6D-4955-4C26-9F0A-EB0645CC1B47}"/>
          </ac:spMkLst>
        </pc:spChg>
        <pc:spChg chg="del">
          <ac:chgData name="Sanders Wang" userId="089d73b8-785c-4012-b931-81c632b6c9c7" providerId="ADAL" clId="{040EDAAC-E745-4071-9C17-784A6FEC8541}" dt="2021-03-31T14:40:30.914" v="2089" actId="478"/>
          <ac:spMkLst>
            <pc:docMk/>
            <pc:sldMk cId="4021258955" sldId="269"/>
            <ac:spMk id="4" creationId="{6510007D-B7BA-4D1A-B148-36A2FE69931E}"/>
          </ac:spMkLst>
        </pc:spChg>
        <pc:spChg chg="del">
          <ac:chgData name="Sanders Wang" userId="089d73b8-785c-4012-b931-81c632b6c9c7" providerId="ADAL" clId="{040EDAAC-E745-4071-9C17-784A6FEC8541}" dt="2021-03-31T14:40:30.914" v="2089" actId="478"/>
          <ac:spMkLst>
            <pc:docMk/>
            <pc:sldMk cId="4021258955" sldId="269"/>
            <ac:spMk id="5" creationId="{1AF6F55E-3FAE-43A5-8848-43F8E69401C3}"/>
          </ac:spMkLst>
        </pc:spChg>
        <pc:spChg chg="del">
          <ac:chgData name="Sanders Wang" userId="089d73b8-785c-4012-b931-81c632b6c9c7" providerId="ADAL" clId="{040EDAAC-E745-4071-9C17-784A6FEC8541}" dt="2021-03-31T14:40:30.914" v="2089" actId="478"/>
          <ac:spMkLst>
            <pc:docMk/>
            <pc:sldMk cId="4021258955" sldId="269"/>
            <ac:spMk id="7" creationId="{BED776B9-82FF-4977-8C7D-7F4E1D49966E}"/>
          </ac:spMkLst>
        </pc:spChg>
        <pc:spChg chg="del">
          <ac:chgData name="Sanders Wang" userId="089d73b8-785c-4012-b931-81c632b6c9c7" providerId="ADAL" clId="{040EDAAC-E745-4071-9C17-784A6FEC8541}" dt="2021-03-31T14:40:30.914" v="2089" actId="478"/>
          <ac:spMkLst>
            <pc:docMk/>
            <pc:sldMk cId="4021258955" sldId="269"/>
            <ac:spMk id="10" creationId="{33CAAD55-F625-495E-9E7A-08B99C398F0A}"/>
          </ac:spMkLst>
        </pc:spChg>
        <pc:spChg chg="add mod">
          <ac:chgData name="Sanders Wang" userId="089d73b8-785c-4012-b931-81c632b6c9c7" providerId="ADAL" clId="{040EDAAC-E745-4071-9C17-784A6FEC8541}" dt="2021-03-31T15:05:51.426" v="2491" actId="1038"/>
          <ac:spMkLst>
            <pc:docMk/>
            <pc:sldMk cId="4021258955" sldId="269"/>
            <ac:spMk id="11" creationId="{5603AFF7-2117-4A8E-BF08-1B7F4D09E60F}"/>
          </ac:spMkLst>
        </pc:spChg>
        <pc:spChg chg="add del mod">
          <ac:chgData name="Sanders Wang" userId="089d73b8-785c-4012-b931-81c632b6c9c7" providerId="ADAL" clId="{040EDAAC-E745-4071-9C17-784A6FEC8541}" dt="2021-03-31T14:44:39.682" v="2248"/>
          <ac:spMkLst>
            <pc:docMk/>
            <pc:sldMk cId="4021258955" sldId="269"/>
            <ac:spMk id="12" creationId="{5D2FB4F6-FCFF-439F-807B-BBB48C82FC25}"/>
          </ac:spMkLst>
        </pc:spChg>
        <pc:spChg chg="del">
          <ac:chgData name="Sanders Wang" userId="089d73b8-785c-4012-b931-81c632b6c9c7" providerId="ADAL" clId="{040EDAAC-E745-4071-9C17-784A6FEC8541}" dt="2021-03-31T14:40:30.914" v="2089" actId="478"/>
          <ac:spMkLst>
            <pc:docMk/>
            <pc:sldMk cId="4021258955" sldId="269"/>
            <ac:spMk id="13" creationId="{BA0CD1A5-A66A-4AB2-A383-70DB92EEAF93}"/>
          </ac:spMkLst>
        </pc:spChg>
        <pc:spChg chg="del">
          <ac:chgData name="Sanders Wang" userId="089d73b8-785c-4012-b931-81c632b6c9c7" providerId="ADAL" clId="{040EDAAC-E745-4071-9C17-784A6FEC8541}" dt="2021-03-31T14:40:30.914" v="2089" actId="478"/>
          <ac:spMkLst>
            <pc:docMk/>
            <pc:sldMk cId="4021258955" sldId="269"/>
            <ac:spMk id="14" creationId="{E7CC76D4-3DF6-4191-9FA0-8212B9C6F9C1}"/>
          </ac:spMkLst>
        </pc:spChg>
        <pc:spChg chg="del">
          <ac:chgData name="Sanders Wang" userId="089d73b8-785c-4012-b931-81c632b6c9c7" providerId="ADAL" clId="{040EDAAC-E745-4071-9C17-784A6FEC8541}" dt="2021-03-31T14:40:30.914" v="2089" actId="478"/>
          <ac:spMkLst>
            <pc:docMk/>
            <pc:sldMk cId="4021258955" sldId="269"/>
            <ac:spMk id="15" creationId="{E2F7B04F-C9E8-439B-B694-68E4A353DD57}"/>
          </ac:spMkLst>
        </pc:spChg>
        <pc:spChg chg="add mod">
          <ac:chgData name="Sanders Wang" userId="089d73b8-785c-4012-b931-81c632b6c9c7" providerId="ADAL" clId="{040EDAAC-E745-4071-9C17-784A6FEC8541}" dt="2021-03-31T15:05:51.426" v="2491" actId="1038"/>
          <ac:spMkLst>
            <pc:docMk/>
            <pc:sldMk cId="4021258955" sldId="269"/>
            <ac:spMk id="16" creationId="{86352488-C2A0-4C67-B3FD-B8CCBDF772D2}"/>
          </ac:spMkLst>
        </pc:spChg>
        <pc:spChg chg="add mod">
          <ac:chgData name="Sanders Wang" userId="089d73b8-785c-4012-b931-81c632b6c9c7" providerId="ADAL" clId="{040EDAAC-E745-4071-9C17-784A6FEC8541}" dt="2021-03-31T15:05:51.426" v="2491" actId="1038"/>
          <ac:spMkLst>
            <pc:docMk/>
            <pc:sldMk cId="4021258955" sldId="269"/>
            <ac:spMk id="17" creationId="{B7ED1E74-96A2-44F5-91F1-A9CD1C6ABF16}"/>
          </ac:spMkLst>
        </pc:spChg>
        <pc:spChg chg="del">
          <ac:chgData name="Sanders Wang" userId="089d73b8-785c-4012-b931-81c632b6c9c7" providerId="ADAL" clId="{040EDAAC-E745-4071-9C17-784A6FEC8541}" dt="2021-03-31T14:40:30.914" v="2089" actId="478"/>
          <ac:spMkLst>
            <pc:docMk/>
            <pc:sldMk cId="4021258955" sldId="269"/>
            <ac:spMk id="18" creationId="{F80B8121-3F63-4C06-AC6C-8E3DCC8946CC}"/>
          </ac:spMkLst>
        </pc:spChg>
        <pc:spChg chg="del">
          <ac:chgData name="Sanders Wang" userId="089d73b8-785c-4012-b931-81c632b6c9c7" providerId="ADAL" clId="{040EDAAC-E745-4071-9C17-784A6FEC8541}" dt="2021-03-31T14:40:30.914" v="2089" actId="478"/>
          <ac:spMkLst>
            <pc:docMk/>
            <pc:sldMk cId="4021258955" sldId="269"/>
            <ac:spMk id="19" creationId="{F5DFA802-82DD-43E4-AA4C-3AB9A3A28011}"/>
          </ac:spMkLst>
        </pc:spChg>
        <pc:spChg chg="mod">
          <ac:chgData name="Sanders Wang" userId="089d73b8-785c-4012-b931-81c632b6c9c7" providerId="ADAL" clId="{040EDAAC-E745-4071-9C17-784A6FEC8541}" dt="2021-03-31T15:10:49.377" v="2519" actId="1076"/>
          <ac:spMkLst>
            <pc:docMk/>
            <pc:sldMk cId="4021258955" sldId="269"/>
            <ac:spMk id="20" creationId="{90A73658-8769-4F72-BE10-9C801ED2C478}"/>
          </ac:spMkLst>
        </pc:spChg>
        <pc:spChg chg="del">
          <ac:chgData name="Sanders Wang" userId="089d73b8-785c-4012-b931-81c632b6c9c7" providerId="ADAL" clId="{040EDAAC-E745-4071-9C17-784A6FEC8541}" dt="2021-03-31T14:40:34.051" v="2090" actId="478"/>
          <ac:spMkLst>
            <pc:docMk/>
            <pc:sldMk cId="4021258955" sldId="269"/>
            <ac:spMk id="23" creationId="{69514696-EB15-4BD2-90DA-8869EC4D5410}"/>
          </ac:spMkLst>
        </pc:spChg>
        <pc:spChg chg="del">
          <ac:chgData name="Sanders Wang" userId="089d73b8-785c-4012-b931-81c632b6c9c7" providerId="ADAL" clId="{040EDAAC-E745-4071-9C17-784A6FEC8541}" dt="2021-03-31T14:40:30.914" v="2089" actId="478"/>
          <ac:spMkLst>
            <pc:docMk/>
            <pc:sldMk cId="4021258955" sldId="269"/>
            <ac:spMk id="40" creationId="{2195612E-9FC8-4795-AAF4-194954670333}"/>
          </ac:spMkLst>
        </pc:spChg>
        <pc:spChg chg="del">
          <ac:chgData name="Sanders Wang" userId="089d73b8-785c-4012-b931-81c632b6c9c7" providerId="ADAL" clId="{040EDAAC-E745-4071-9C17-784A6FEC8541}" dt="2021-03-31T14:40:30.914" v="2089" actId="478"/>
          <ac:spMkLst>
            <pc:docMk/>
            <pc:sldMk cId="4021258955" sldId="269"/>
            <ac:spMk id="41" creationId="{C02AC4E8-71C7-4818-9E79-F58AE069469F}"/>
          </ac:spMkLst>
        </pc:spChg>
        <pc:spChg chg="del">
          <ac:chgData name="Sanders Wang" userId="089d73b8-785c-4012-b931-81c632b6c9c7" providerId="ADAL" clId="{040EDAAC-E745-4071-9C17-784A6FEC8541}" dt="2021-03-31T14:40:30.914" v="2089" actId="478"/>
          <ac:spMkLst>
            <pc:docMk/>
            <pc:sldMk cId="4021258955" sldId="269"/>
            <ac:spMk id="42" creationId="{1D32F323-47F1-43A5-8458-E0BAE16C48F6}"/>
          </ac:spMkLst>
        </pc:spChg>
        <pc:spChg chg="del">
          <ac:chgData name="Sanders Wang" userId="089d73b8-785c-4012-b931-81c632b6c9c7" providerId="ADAL" clId="{040EDAAC-E745-4071-9C17-784A6FEC8541}" dt="2021-03-31T14:40:30.914" v="2089" actId="478"/>
          <ac:spMkLst>
            <pc:docMk/>
            <pc:sldMk cId="4021258955" sldId="269"/>
            <ac:spMk id="49" creationId="{9D7CBC53-0F58-4095-BBB8-FC38F9BA18F6}"/>
          </ac:spMkLst>
        </pc:spChg>
        <pc:spChg chg="del">
          <ac:chgData name="Sanders Wang" userId="089d73b8-785c-4012-b931-81c632b6c9c7" providerId="ADAL" clId="{040EDAAC-E745-4071-9C17-784A6FEC8541}" dt="2021-03-31T14:40:30.914" v="2089" actId="478"/>
          <ac:spMkLst>
            <pc:docMk/>
            <pc:sldMk cId="4021258955" sldId="269"/>
            <ac:spMk id="54" creationId="{93D58230-4B88-4E0F-845F-8EF9D8A7D0FF}"/>
          </ac:spMkLst>
        </pc:spChg>
        <pc:spChg chg="del">
          <ac:chgData name="Sanders Wang" userId="089d73b8-785c-4012-b931-81c632b6c9c7" providerId="ADAL" clId="{040EDAAC-E745-4071-9C17-784A6FEC8541}" dt="2021-03-31T14:40:30.914" v="2089" actId="478"/>
          <ac:spMkLst>
            <pc:docMk/>
            <pc:sldMk cId="4021258955" sldId="269"/>
            <ac:spMk id="56" creationId="{3DF8D137-663B-4627-B54D-2EF505302DC8}"/>
          </ac:spMkLst>
        </pc:spChg>
        <pc:spChg chg="del">
          <ac:chgData name="Sanders Wang" userId="089d73b8-785c-4012-b931-81c632b6c9c7" providerId="ADAL" clId="{040EDAAC-E745-4071-9C17-784A6FEC8541}" dt="2021-03-31T14:40:46.887" v="2093" actId="478"/>
          <ac:spMkLst>
            <pc:docMk/>
            <pc:sldMk cId="4021258955" sldId="269"/>
            <ac:spMk id="59" creationId="{EA866BB7-279B-4972-8038-D625BD388AC3}"/>
          </ac:spMkLst>
        </pc:spChg>
        <pc:spChg chg="del">
          <ac:chgData name="Sanders Wang" userId="089d73b8-785c-4012-b931-81c632b6c9c7" providerId="ADAL" clId="{040EDAAC-E745-4071-9C17-784A6FEC8541}" dt="2021-03-31T14:40:30.914" v="2089" actId="478"/>
          <ac:spMkLst>
            <pc:docMk/>
            <pc:sldMk cId="4021258955" sldId="269"/>
            <ac:spMk id="60" creationId="{1A5DCF72-7B53-4B05-98B2-EED8961A45DB}"/>
          </ac:spMkLst>
        </pc:spChg>
        <pc:spChg chg="del">
          <ac:chgData name="Sanders Wang" userId="089d73b8-785c-4012-b931-81c632b6c9c7" providerId="ADAL" clId="{040EDAAC-E745-4071-9C17-784A6FEC8541}" dt="2021-03-31T14:40:30.914" v="2089" actId="478"/>
          <ac:spMkLst>
            <pc:docMk/>
            <pc:sldMk cId="4021258955" sldId="269"/>
            <ac:spMk id="61" creationId="{524DC2CC-718D-4AE9-9EB8-3A5CCDFC5B55}"/>
          </ac:spMkLst>
        </pc:spChg>
        <pc:spChg chg="del">
          <ac:chgData name="Sanders Wang" userId="089d73b8-785c-4012-b931-81c632b6c9c7" providerId="ADAL" clId="{040EDAAC-E745-4071-9C17-784A6FEC8541}" dt="2021-03-31T14:40:30.914" v="2089" actId="478"/>
          <ac:spMkLst>
            <pc:docMk/>
            <pc:sldMk cId="4021258955" sldId="269"/>
            <ac:spMk id="64" creationId="{A29F3165-C0FC-4786-8466-BAF3EE8B5E2E}"/>
          </ac:spMkLst>
        </pc:spChg>
        <pc:spChg chg="del">
          <ac:chgData name="Sanders Wang" userId="089d73b8-785c-4012-b931-81c632b6c9c7" providerId="ADAL" clId="{040EDAAC-E745-4071-9C17-784A6FEC8541}" dt="2021-03-31T14:40:30.914" v="2089" actId="478"/>
          <ac:spMkLst>
            <pc:docMk/>
            <pc:sldMk cId="4021258955" sldId="269"/>
            <ac:spMk id="66" creationId="{72255499-814D-40CF-B6C6-14CFCF0FA47B}"/>
          </ac:spMkLst>
        </pc:spChg>
        <pc:spChg chg="del">
          <ac:chgData name="Sanders Wang" userId="089d73b8-785c-4012-b931-81c632b6c9c7" providerId="ADAL" clId="{040EDAAC-E745-4071-9C17-784A6FEC8541}" dt="2021-03-31T14:40:30.914" v="2089" actId="478"/>
          <ac:spMkLst>
            <pc:docMk/>
            <pc:sldMk cId="4021258955" sldId="269"/>
            <ac:spMk id="67" creationId="{C486D69F-72AB-47B8-A8B3-6622FF0D24BA}"/>
          </ac:spMkLst>
        </pc:spChg>
        <pc:spChg chg="del">
          <ac:chgData name="Sanders Wang" userId="089d73b8-785c-4012-b931-81c632b6c9c7" providerId="ADAL" clId="{040EDAAC-E745-4071-9C17-784A6FEC8541}" dt="2021-03-31T14:40:43.273" v="2092" actId="478"/>
          <ac:spMkLst>
            <pc:docMk/>
            <pc:sldMk cId="4021258955" sldId="269"/>
            <ac:spMk id="71" creationId="{FE5D6E10-5CDB-46C4-A733-64FB9DEC839C}"/>
          </ac:spMkLst>
        </pc:spChg>
        <pc:spChg chg="del">
          <ac:chgData name="Sanders Wang" userId="089d73b8-785c-4012-b931-81c632b6c9c7" providerId="ADAL" clId="{040EDAAC-E745-4071-9C17-784A6FEC8541}" dt="2021-03-31T14:40:30.914" v="2089" actId="478"/>
          <ac:spMkLst>
            <pc:docMk/>
            <pc:sldMk cId="4021258955" sldId="269"/>
            <ac:spMk id="84" creationId="{2A2CC632-47A5-4308-863F-F0A57CD2AFA5}"/>
          </ac:spMkLst>
        </pc:spChg>
        <pc:spChg chg="mod">
          <ac:chgData name="Sanders Wang" userId="089d73b8-785c-4012-b931-81c632b6c9c7" providerId="ADAL" clId="{040EDAAC-E745-4071-9C17-784A6FEC8541}" dt="2021-03-31T14:40:57.838" v="2217" actId="1037"/>
          <ac:spMkLst>
            <pc:docMk/>
            <pc:sldMk cId="4021258955" sldId="269"/>
            <ac:spMk id="88" creationId="{629A8A50-12ED-4DC3-82E5-D5B06D28A70B}"/>
          </ac:spMkLst>
        </pc:spChg>
        <pc:spChg chg="del">
          <ac:chgData name="Sanders Wang" userId="089d73b8-785c-4012-b931-81c632b6c9c7" providerId="ADAL" clId="{040EDAAC-E745-4071-9C17-784A6FEC8541}" dt="2021-03-31T14:40:30.914" v="2089" actId="478"/>
          <ac:spMkLst>
            <pc:docMk/>
            <pc:sldMk cId="4021258955" sldId="269"/>
            <ac:spMk id="90" creationId="{23762D8D-EBDE-4244-8644-A573B7A089F1}"/>
          </ac:spMkLst>
        </pc:spChg>
        <pc:spChg chg="del">
          <ac:chgData name="Sanders Wang" userId="089d73b8-785c-4012-b931-81c632b6c9c7" providerId="ADAL" clId="{040EDAAC-E745-4071-9C17-784A6FEC8541}" dt="2021-03-31T14:40:30.914" v="2089" actId="478"/>
          <ac:spMkLst>
            <pc:docMk/>
            <pc:sldMk cId="4021258955" sldId="269"/>
            <ac:spMk id="92" creationId="{A729D4D4-182F-4ACE-A8D6-794DFE65A785}"/>
          </ac:spMkLst>
        </pc:spChg>
        <pc:spChg chg="del">
          <ac:chgData name="Sanders Wang" userId="089d73b8-785c-4012-b931-81c632b6c9c7" providerId="ADAL" clId="{040EDAAC-E745-4071-9C17-784A6FEC8541}" dt="2021-03-31T14:40:30.914" v="2089" actId="478"/>
          <ac:spMkLst>
            <pc:docMk/>
            <pc:sldMk cId="4021258955" sldId="269"/>
            <ac:spMk id="96" creationId="{0F3ADC82-A0AF-44DC-A16A-2478C169E9BC}"/>
          </ac:spMkLst>
        </pc:spChg>
        <pc:spChg chg="del">
          <ac:chgData name="Sanders Wang" userId="089d73b8-785c-4012-b931-81c632b6c9c7" providerId="ADAL" clId="{040EDAAC-E745-4071-9C17-784A6FEC8541}" dt="2021-03-31T14:40:30.914" v="2089" actId="478"/>
          <ac:spMkLst>
            <pc:docMk/>
            <pc:sldMk cId="4021258955" sldId="269"/>
            <ac:spMk id="103" creationId="{AD2F0D9B-76AF-4C1A-9D2D-1AD603E02B2E}"/>
          </ac:spMkLst>
        </pc:spChg>
        <pc:spChg chg="del">
          <ac:chgData name="Sanders Wang" userId="089d73b8-785c-4012-b931-81c632b6c9c7" providerId="ADAL" clId="{040EDAAC-E745-4071-9C17-784A6FEC8541}" dt="2021-03-31T14:40:30.914" v="2089" actId="478"/>
          <ac:spMkLst>
            <pc:docMk/>
            <pc:sldMk cId="4021258955" sldId="269"/>
            <ac:spMk id="104" creationId="{D9AD05BE-9651-4F53-9E3D-337905F7C85A}"/>
          </ac:spMkLst>
        </pc:spChg>
        <pc:spChg chg="del">
          <ac:chgData name="Sanders Wang" userId="089d73b8-785c-4012-b931-81c632b6c9c7" providerId="ADAL" clId="{040EDAAC-E745-4071-9C17-784A6FEC8541}" dt="2021-03-31T14:40:30.914" v="2089" actId="478"/>
          <ac:spMkLst>
            <pc:docMk/>
            <pc:sldMk cId="4021258955" sldId="269"/>
            <ac:spMk id="107" creationId="{7F3DE87C-7DF7-4147-96B6-1A4A5A6D50B3}"/>
          </ac:spMkLst>
        </pc:spChg>
        <pc:spChg chg="del">
          <ac:chgData name="Sanders Wang" userId="089d73b8-785c-4012-b931-81c632b6c9c7" providerId="ADAL" clId="{040EDAAC-E745-4071-9C17-784A6FEC8541}" dt="2021-03-31T14:40:30.914" v="2089" actId="478"/>
          <ac:spMkLst>
            <pc:docMk/>
            <pc:sldMk cId="4021258955" sldId="269"/>
            <ac:spMk id="108" creationId="{7C0F963F-AE97-4F6D-B807-E00D4491BD5D}"/>
          </ac:spMkLst>
        </pc:spChg>
        <pc:spChg chg="add mod">
          <ac:chgData name="Sanders Wang" userId="089d73b8-785c-4012-b931-81c632b6c9c7" providerId="ADAL" clId="{040EDAAC-E745-4071-9C17-784A6FEC8541}" dt="2021-03-31T15:11:30.705" v="2541" actId="20577"/>
          <ac:spMkLst>
            <pc:docMk/>
            <pc:sldMk cId="4021258955" sldId="269"/>
            <ac:spMk id="113" creationId="{6468693E-29D0-41B9-939E-E4AD2B95E21F}"/>
          </ac:spMkLst>
        </pc:spChg>
        <pc:spChg chg="add mod">
          <ac:chgData name="Sanders Wang" userId="089d73b8-785c-4012-b931-81c632b6c9c7" providerId="ADAL" clId="{040EDAAC-E745-4071-9C17-784A6FEC8541}" dt="2021-03-31T15:05:51.426" v="2491" actId="1038"/>
          <ac:spMkLst>
            <pc:docMk/>
            <pc:sldMk cId="4021258955" sldId="269"/>
            <ac:spMk id="114" creationId="{5F8E4A14-8A0B-4357-92E5-1AE8E221189E}"/>
          </ac:spMkLst>
        </pc:spChg>
        <pc:spChg chg="add mod">
          <ac:chgData name="Sanders Wang" userId="089d73b8-785c-4012-b931-81c632b6c9c7" providerId="ADAL" clId="{040EDAAC-E745-4071-9C17-784A6FEC8541}" dt="2021-03-31T15:05:51.426" v="2491" actId="1038"/>
          <ac:spMkLst>
            <pc:docMk/>
            <pc:sldMk cId="4021258955" sldId="269"/>
            <ac:spMk id="116" creationId="{A1677DE9-C825-445C-BDAB-A35A0F9EF456}"/>
          </ac:spMkLst>
        </pc:spChg>
        <pc:spChg chg="add mod">
          <ac:chgData name="Sanders Wang" userId="089d73b8-785c-4012-b931-81c632b6c9c7" providerId="ADAL" clId="{040EDAAC-E745-4071-9C17-784A6FEC8541}" dt="2021-03-31T15:09:16.002" v="2515" actId="6549"/>
          <ac:spMkLst>
            <pc:docMk/>
            <pc:sldMk cId="4021258955" sldId="269"/>
            <ac:spMk id="117" creationId="{63C2DE94-7BC7-41B9-853C-82310A0A7337}"/>
          </ac:spMkLst>
        </pc:spChg>
        <pc:spChg chg="add mod">
          <ac:chgData name="Sanders Wang" userId="089d73b8-785c-4012-b931-81c632b6c9c7" providerId="ADAL" clId="{040EDAAC-E745-4071-9C17-784A6FEC8541}" dt="2021-03-31T15:11:46.338" v="2551" actId="14100"/>
          <ac:spMkLst>
            <pc:docMk/>
            <pc:sldMk cId="4021258955" sldId="269"/>
            <ac:spMk id="119" creationId="{FBFCE48A-1EAD-4341-AABF-892D8E855D25}"/>
          </ac:spMkLst>
        </pc:spChg>
        <pc:spChg chg="add del mod">
          <ac:chgData name="Sanders Wang" userId="089d73b8-785c-4012-b931-81c632b6c9c7" providerId="ADAL" clId="{040EDAAC-E745-4071-9C17-784A6FEC8541}" dt="2021-03-31T15:11:26.098" v="2539" actId="478"/>
          <ac:spMkLst>
            <pc:docMk/>
            <pc:sldMk cId="4021258955" sldId="269"/>
            <ac:spMk id="120" creationId="{9B6BD573-F4CA-4D35-82AA-84C74DD961F1}"/>
          </ac:spMkLst>
        </pc:spChg>
        <pc:spChg chg="mod">
          <ac:chgData name="Sanders Wang" userId="089d73b8-785c-4012-b931-81c632b6c9c7" providerId="ADAL" clId="{040EDAAC-E745-4071-9C17-784A6FEC8541}" dt="2021-03-31T14:56:41.329" v="2448" actId="20577"/>
          <ac:spMkLst>
            <pc:docMk/>
            <pc:sldMk cId="4021258955" sldId="269"/>
            <ac:spMk id="131" creationId="{0D75DB33-7E55-4046-8B78-2146272967CA}"/>
          </ac:spMkLst>
        </pc:spChg>
        <pc:spChg chg="del">
          <ac:chgData name="Sanders Wang" userId="089d73b8-785c-4012-b931-81c632b6c9c7" providerId="ADAL" clId="{040EDAAC-E745-4071-9C17-784A6FEC8541}" dt="2021-03-31T14:40:46.887" v="2093" actId="478"/>
          <ac:spMkLst>
            <pc:docMk/>
            <pc:sldMk cId="4021258955" sldId="269"/>
            <ac:spMk id="138" creationId="{7788E96C-FA60-4CE1-8251-78AF0FDE233E}"/>
          </ac:spMkLst>
        </pc:spChg>
        <pc:spChg chg="mod">
          <ac:chgData name="Sanders Wang" userId="089d73b8-785c-4012-b931-81c632b6c9c7" providerId="ADAL" clId="{040EDAAC-E745-4071-9C17-784A6FEC8541}" dt="2021-03-31T14:40:57.838" v="2217" actId="1037"/>
          <ac:spMkLst>
            <pc:docMk/>
            <pc:sldMk cId="4021258955" sldId="269"/>
            <ac:spMk id="139" creationId="{6EBC3684-1779-4B50-A0CC-3C32FA22577D}"/>
          </ac:spMkLst>
        </pc:spChg>
        <pc:spChg chg="del mod">
          <ac:chgData name="Sanders Wang" userId="089d73b8-785c-4012-b931-81c632b6c9c7" providerId="ADAL" clId="{040EDAAC-E745-4071-9C17-784A6FEC8541}" dt="2021-03-31T14:42:03.232" v="2218" actId="478"/>
          <ac:spMkLst>
            <pc:docMk/>
            <pc:sldMk cId="4021258955" sldId="269"/>
            <ac:spMk id="140" creationId="{E35A1E75-214B-4404-860B-15ABD69458B8}"/>
          </ac:spMkLst>
        </pc:spChg>
        <pc:spChg chg="mod">
          <ac:chgData name="Sanders Wang" userId="089d73b8-785c-4012-b931-81c632b6c9c7" providerId="ADAL" clId="{040EDAAC-E745-4071-9C17-784A6FEC8541}" dt="2021-03-31T14:40:57.838" v="2217" actId="1037"/>
          <ac:spMkLst>
            <pc:docMk/>
            <pc:sldMk cId="4021258955" sldId="269"/>
            <ac:spMk id="141" creationId="{89548AA6-8882-4F6B-A877-D014DF3AE704}"/>
          </ac:spMkLst>
        </pc:spChg>
        <pc:grpChg chg="del">
          <ac:chgData name="Sanders Wang" userId="089d73b8-785c-4012-b931-81c632b6c9c7" providerId="ADAL" clId="{040EDAAC-E745-4071-9C17-784A6FEC8541}" dt="2021-03-31T14:40:30.914" v="2089" actId="478"/>
          <ac:grpSpMkLst>
            <pc:docMk/>
            <pc:sldMk cId="4021258955" sldId="269"/>
            <ac:grpSpMk id="36" creationId="{263503B1-D98A-4070-BFCC-323E4344F374}"/>
          </ac:grpSpMkLst>
        </pc:grpChg>
        <pc:grpChg chg="del">
          <ac:chgData name="Sanders Wang" userId="089d73b8-785c-4012-b931-81c632b6c9c7" providerId="ADAL" clId="{040EDAAC-E745-4071-9C17-784A6FEC8541}" dt="2021-03-31T14:40:30.914" v="2089" actId="478"/>
          <ac:grpSpMkLst>
            <pc:docMk/>
            <pc:sldMk cId="4021258955" sldId="269"/>
            <ac:grpSpMk id="43" creationId="{7E459F38-CEEE-4724-BB6B-2E8B102C5043}"/>
          </ac:grpSpMkLst>
        </pc:grpChg>
        <pc:picChg chg="del">
          <ac:chgData name="Sanders Wang" userId="089d73b8-785c-4012-b931-81c632b6c9c7" providerId="ADAL" clId="{040EDAAC-E745-4071-9C17-784A6FEC8541}" dt="2021-03-31T14:40:30.914" v="2089" actId="478"/>
          <ac:picMkLst>
            <pc:docMk/>
            <pc:sldMk cId="4021258955" sldId="269"/>
            <ac:picMk id="6" creationId="{036C5C0B-840A-44DF-8CA3-91023E22717A}"/>
          </ac:picMkLst>
        </pc:picChg>
        <pc:picChg chg="del">
          <ac:chgData name="Sanders Wang" userId="089d73b8-785c-4012-b931-81c632b6c9c7" providerId="ADAL" clId="{040EDAAC-E745-4071-9C17-784A6FEC8541}" dt="2021-03-31T14:40:30.914" v="2089" actId="478"/>
          <ac:picMkLst>
            <pc:docMk/>
            <pc:sldMk cId="4021258955" sldId="269"/>
            <ac:picMk id="8" creationId="{2A8059F9-B59B-4D85-81D0-8BE5F934002E}"/>
          </ac:picMkLst>
        </pc:picChg>
        <pc:picChg chg="del">
          <ac:chgData name="Sanders Wang" userId="089d73b8-785c-4012-b931-81c632b6c9c7" providerId="ADAL" clId="{040EDAAC-E745-4071-9C17-784A6FEC8541}" dt="2021-03-31T14:40:34.051" v="2090" actId="478"/>
          <ac:picMkLst>
            <pc:docMk/>
            <pc:sldMk cId="4021258955" sldId="269"/>
            <ac:picMk id="22" creationId="{57FC183C-3451-437E-AFD6-325BDF2CB257}"/>
          </ac:picMkLst>
        </pc:picChg>
        <pc:picChg chg="mod">
          <ac:chgData name="Sanders Wang" userId="089d73b8-785c-4012-b931-81c632b6c9c7" providerId="ADAL" clId="{040EDAAC-E745-4071-9C17-784A6FEC8541}" dt="2021-03-31T14:40:57.838" v="2217" actId="1037"/>
          <ac:picMkLst>
            <pc:docMk/>
            <pc:sldMk cId="4021258955" sldId="269"/>
            <ac:picMk id="28" creationId="{A468C71A-CACF-4F39-8BC8-9DF2585697DB}"/>
          </ac:picMkLst>
        </pc:picChg>
        <pc:picChg chg="add mod">
          <ac:chgData name="Sanders Wang" userId="089d73b8-785c-4012-b931-81c632b6c9c7" providerId="ADAL" clId="{040EDAAC-E745-4071-9C17-784A6FEC8541}" dt="2021-03-31T15:38:35.071" v="2635" actId="1076"/>
          <ac:picMkLst>
            <pc:docMk/>
            <pc:sldMk cId="4021258955" sldId="269"/>
            <ac:picMk id="30" creationId="{363C6A70-519B-42C6-933E-7D5026E00DE3}"/>
          </ac:picMkLst>
        </pc:picChg>
        <pc:picChg chg="del">
          <ac:chgData name="Sanders Wang" userId="089d73b8-785c-4012-b931-81c632b6c9c7" providerId="ADAL" clId="{040EDAAC-E745-4071-9C17-784A6FEC8541}" dt="2021-03-31T14:40:30.914" v="2089" actId="478"/>
          <ac:picMkLst>
            <pc:docMk/>
            <pc:sldMk cId="4021258955" sldId="269"/>
            <ac:picMk id="32" creationId="{BDCAA298-4648-4025-8361-D6E70E600C7E}"/>
          </ac:picMkLst>
        </pc:picChg>
        <pc:picChg chg="del">
          <ac:chgData name="Sanders Wang" userId="089d73b8-785c-4012-b931-81c632b6c9c7" providerId="ADAL" clId="{040EDAAC-E745-4071-9C17-784A6FEC8541}" dt="2021-03-31T14:40:30.914" v="2089" actId="478"/>
          <ac:picMkLst>
            <pc:docMk/>
            <pc:sldMk cId="4021258955" sldId="269"/>
            <ac:picMk id="34" creationId="{A467C330-BA23-401D-8BC3-607A663CFDE3}"/>
          </ac:picMkLst>
        </pc:picChg>
        <pc:picChg chg="del">
          <ac:chgData name="Sanders Wang" userId="089d73b8-785c-4012-b931-81c632b6c9c7" providerId="ADAL" clId="{040EDAAC-E745-4071-9C17-784A6FEC8541}" dt="2021-03-31T14:40:30.914" v="2089" actId="478"/>
          <ac:picMkLst>
            <pc:docMk/>
            <pc:sldMk cId="4021258955" sldId="269"/>
            <ac:picMk id="37" creationId="{8BF4FDE8-17F5-4315-A86F-BCAA5397BB00}"/>
          </ac:picMkLst>
        </pc:picChg>
        <pc:picChg chg="del">
          <ac:chgData name="Sanders Wang" userId="089d73b8-785c-4012-b931-81c632b6c9c7" providerId="ADAL" clId="{040EDAAC-E745-4071-9C17-784A6FEC8541}" dt="2021-03-31T14:40:30.914" v="2089" actId="478"/>
          <ac:picMkLst>
            <pc:docMk/>
            <pc:sldMk cId="4021258955" sldId="269"/>
            <ac:picMk id="39" creationId="{045D313F-7209-4C86-93D3-EA355B767EDC}"/>
          </ac:picMkLst>
        </pc:picChg>
        <pc:picChg chg="del">
          <ac:chgData name="Sanders Wang" userId="089d73b8-785c-4012-b931-81c632b6c9c7" providerId="ADAL" clId="{040EDAAC-E745-4071-9C17-784A6FEC8541}" dt="2021-03-31T14:40:30.914" v="2089" actId="478"/>
          <ac:picMkLst>
            <pc:docMk/>
            <pc:sldMk cId="4021258955" sldId="269"/>
            <ac:picMk id="45" creationId="{AC5A8BD8-5463-4AEF-96C9-3514D71BEE9C}"/>
          </ac:picMkLst>
        </pc:picChg>
        <pc:picChg chg="del">
          <ac:chgData name="Sanders Wang" userId="089d73b8-785c-4012-b931-81c632b6c9c7" providerId="ADAL" clId="{040EDAAC-E745-4071-9C17-784A6FEC8541}" dt="2021-03-31T14:40:30.914" v="2089" actId="478"/>
          <ac:picMkLst>
            <pc:docMk/>
            <pc:sldMk cId="4021258955" sldId="269"/>
            <ac:picMk id="46" creationId="{6E227231-C679-40D4-948D-182F6CED4328}"/>
          </ac:picMkLst>
        </pc:picChg>
        <pc:picChg chg="del">
          <ac:chgData name="Sanders Wang" userId="089d73b8-785c-4012-b931-81c632b6c9c7" providerId="ADAL" clId="{040EDAAC-E745-4071-9C17-784A6FEC8541}" dt="2021-03-31T14:40:30.914" v="2089" actId="478"/>
          <ac:picMkLst>
            <pc:docMk/>
            <pc:sldMk cId="4021258955" sldId="269"/>
            <ac:picMk id="48" creationId="{F27B78FB-3D71-40F5-B632-D16BCF6777D8}"/>
          </ac:picMkLst>
        </pc:picChg>
        <pc:picChg chg="del">
          <ac:chgData name="Sanders Wang" userId="089d73b8-785c-4012-b931-81c632b6c9c7" providerId="ADAL" clId="{040EDAAC-E745-4071-9C17-784A6FEC8541}" dt="2021-03-31T14:40:30.914" v="2089" actId="478"/>
          <ac:picMkLst>
            <pc:docMk/>
            <pc:sldMk cId="4021258955" sldId="269"/>
            <ac:picMk id="63" creationId="{8F8DDA8B-E372-4804-B3B2-9FFA0F2ADD27}"/>
          </ac:picMkLst>
        </pc:picChg>
        <pc:picChg chg="del">
          <ac:chgData name="Sanders Wang" userId="089d73b8-785c-4012-b931-81c632b6c9c7" providerId="ADAL" clId="{040EDAAC-E745-4071-9C17-784A6FEC8541}" dt="2021-03-31T14:40:30.914" v="2089" actId="478"/>
          <ac:picMkLst>
            <pc:docMk/>
            <pc:sldMk cId="4021258955" sldId="269"/>
            <ac:picMk id="65" creationId="{5EC253EB-7D49-443E-AB25-7EF50D132751}"/>
          </ac:picMkLst>
        </pc:picChg>
        <pc:picChg chg="del">
          <ac:chgData name="Sanders Wang" userId="089d73b8-785c-4012-b931-81c632b6c9c7" providerId="ADAL" clId="{040EDAAC-E745-4071-9C17-784A6FEC8541}" dt="2021-03-31T14:40:30.914" v="2089" actId="478"/>
          <ac:picMkLst>
            <pc:docMk/>
            <pc:sldMk cId="4021258955" sldId="269"/>
            <ac:picMk id="69" creationId="{89A0027D-2251-40DE-BED8-E1A4953F2D49}"/>
          </ac:picMkLst>
        </pc:picChg>
        <pc:picChg chg="del">
          <ac:chgData name="Sanders Wang" userId="089d73b8-785c-4012-b931-81c632b6c9c7" providerId="ADAL" clId="{040EDAAC-E745-4071-9C17-784A6FEC8541}" dt="2021-03-31T14:40:30.914" v="2089" actId="478"/>
          <ac:picMkLst>
            <pc:docMk/>
            <pc:sldMk cId="4021258955" sldId="269"/>
            <ac:picMk id="70" creationId="{5F9C0C34-822F-4A25-B4CA-F23E025BBC52}"/>
          </ac:picMkLst>
        </pc:picChg>
        <pc:picChg chg="mod">
          <ac:chgData name="Sanders Wang" userId="089d73b8-785c-4012-b931-81c632b6c9c7" providerId="ADAL" clId="{040EDAAC-E745-4071-9C17-784A6FEC8541}" dt="2021-03-31T14:40:57.838" v="2217" actId="1037"/>
          <ac:picMkLst>
            <pc:docMk/>
            <pc:sldMk cId="4021258955" sldId="269"/>
            <ac:picMk id="72" creationId="{4E3CEE52-37D5-4A86-9EA8-685CC9F60F7F}"/>
          </ac:picMkLst>
        </pc:picChg>
        <pc:picChg chg="del">
          <ac:chgData name="Sanders Wang" userId="089d73b8-785c-4012-b931-81c632b6c9c7" providerId="ADAL" clId="{040EDAAC-E745-4071-9C17-784A6FEC8541}" dt="2021-03-31T14:40:43.273" v="2092" actId="478"/>
          <ac:picMkLst>
            <pc:docMk/>
            <pc:sldMk cId="4021258955" sldId="269"/>
            <ac:picMk id="73" creationId="{B02E42BB-F58F-4933-8D9F-9C0554B061E0}"/>
          </ac:picMkLst>
        </pc:picChg>
        <pc:picChg chg="del">
          <ac:chgData name="Sanders Wang" userId="089d73b8-785c-4012-b931-81c632b6c9c7" providerId="ADAL" clId="{040EDAAC-E745-4071-9C17-784A6FEC8541}" dt="2021-03-31T14:40:30.914" v="2089" actId="478"/>
          <ac:picMkLst>
            <pc:docMk/>
            <pc:sldMk cId="4021258955" sldId="269"/>
            <ac:picMk id="74" creationId="{60C96EF9-7DDB-4C40-ADDD-F96130C44013}"/>
          </ac:picMkLst>
        </pc:picChg>
        <pc:picChg chg="del">
          <ac:chgData name="Sanders Wang" userId="089d73b8-785c-4012-b931-81c632b6c9c7" providerId="ADAL" clId="{040EDAAC-E745-4071-9C17-784A6FEC8541}" dt="2021-03-31T14:40:30.914" v="2089" actId="478"/>
          <ac:picMkLst>
            <pc:docMk/>
            <pc:sldMk cId="4021258955" sldId="269"/>
            <ac:picMk id="77" creationId="{D120BA69-DC6E-4E47-AD34-C44FC563A958}"/>
          </ac:picMkLst>
        </pc:picChg>
        <pc:picChg chg="del">
          <ac:chgData name="Sanders Wang" userId="089d73b8-785c-4012-b931-81c632b6c9c7" providerId="ADAL" clId="{040EDAAC-E745-4071-9C17-784A6FEC8541}" dt="2021-03-31T14:40:30.914" v="2089" actId="478"/>
          <ac:picMkLst>
            <pc:docMk/>
            <pc:sldMk cId="4021258955" sldId="269"/>
            <ac:picMk id="82" creationId="{B6F45217-E5B6-4084-A1D2-258968826E98}"/>
          </ac:picMkLst>
        </pc:picChg>
        <pc:picChg chg="del">
          <ac:chgData name="Sanders Wang" userId="089d73b8-785c-4012-b931-81c632b6c9c7" providerId="ADAL" clId="{040EDAAC-E745-4071-9C17-784A6FEC8541}" dt="2021-03-31T14:40:39.585" v="2091" actId="478"/>
          <ac:picMkLst>
            <pc:docMk/>
            <pc:sldMk cId="4021258955" sldId="269"/>
            <ac:picMk id="83" creationId="{75513874-6782-4A16-82CD-0171AE7B8BC6}"/>
          </ac:picMkLst>
        </pc:picChg>
        <pc:picChg chg="del">
          <ac:chgData name="Sanders Wang" userId="089d73b8-785c-4012-b931-81c632b6c9c7" providerId="ADAL" clId="{040EDAAC-E745-4071-9C17-784A6FEC8541}" dt="2021-03-31T14:40:30.914" v="2089" actId="478"/>
          <ac:picMkLst>
            <pc:docMk/>
            <pc:sldMk cId="4021258955" sldId="269"/>
            <ac:picMk id="86" creationId="{FCC5C23E-B49A-49A0-90E6-E1E4E7ADA776}"/>
          </ac:picMkLst>
        </pc:picChg>
        <pc:picChg chg="del">
          <ac:chgData name="Sanders Wang" userId="089d73b8-785c-4012-b931-81c632b6c9c7" providerId="ADAL" clId="{040EDAAC-E745-4071-9C17-784A6FEC8541}" dt="2021-03-31T14:40:46.887" v="2093" actId="478"/>
          <ac:picMkLst>
            <pc:docMk/>
            <pc:sldMk cId="4021258955" sldId="269"/>
            <ac:picMk id="94" creationId="{BFCE193E-94B0-47A1-AA35-5B7563167B54}"/>
          </ac:picMkLst>
        </pc:picChg>
        <pc:picChg chg="del">
          <ac:chgData name="Sanders Wang" userId="089d73b8-785c-4012-b931-81c632b6c9c7" providerId="ADAL" clId="{040EDAAC-E745-4071-9C17-784A6FEC8541}" dt="2021-03-31T14:40:30.914" v="2089" actId="478"/>
          <ac:picMkLst>
            <pc:docMk/>
            <pc:sldMk cId="4021258955" sldId="269"/>
            <ac:picMk id="111" creationId="{41B3AF7F-73AC-4984-963A-4A1B4241DB41}"/>
          </ac:picMkLst>
        </pc:picChg>
        <pc:picChg chg="mod">
          <ac:chgData name="Sanders Wang" userId="089d73b8-785c-4012-b931-81c632b6c9c7" providerId="ADAL" clId="{040EDAAC-E745-4071-9C17-784A6FEC8541}" dt="2021-03-31T14:40:57.838" v="2217" actId="1037"/>
          <ac:picMkLst>
            <pc:docMk/>
            <pc:sldMk cId="4021258955" sldId="269"/>
            <ac:picMk id="121" creationId="{4179B7C1-0EA8-4BE4-A9CB-5EC459C720FD}"/>
          </ac:picMkLst>
        </pc:picChg>
        <pc:picChg chg="add mod">
          <ac:chgData name="Sanders Wang" userId="089d73b8-785c-4012-b931-81c632b6c9c7" providerId="ADAL" clId="{040EDAAC-E745-4071-9C17-784A6FEC8541}" dt="2021-03-31T15:05:51.426" v="2491" actId="1038"/>
          <ac:picMkLst>
            <pc:docMk/>
            <pc:sldMk cId="4021258955" sldId="269"/>
            <ac:picMk id="8194" creationId="{C42F0D08-87AA-439D-96BB-E89B7182505A}"/>
          </ac:picMkLst>
        </pc:picChg>
        <pc:picChg chg="add mod">
          <ac:chgData name="Sanders Wang" userId="089d73b8-785c-4012-b931-81c632b6c9c7" providerId="ADAL" clId="{040EDAAC-E745-4071-9C17-784A6FEC8541}" dt="2021-03-31T15:05:51.426" v="2491" actId="1038"/>
          <ac:picMkLst>
            <pc:docMk/>
            <pc:sldMk cId="4021258955" sldId="269"/>
            <ac:picMk id="8196" creationId="{57F5C5A6-0303-41C3-9CF7-8B8E67467CB9}"/>
          </ac:picMkLst>
        </pc:picChg>
        <pc:picChg chg="add mod">
          <ac:chgData name="Sanders Wang" userId="089d73b8-785c-4012-b931-81c632b6c9c7" providerId="ADAL" clId="{040EDAAC-E745-4071-9C17-784A6FEC8541}" dt="2021-03-31T15:05:51.426" v="2491" actId="1038"/>
          <ac:picMkLst>
            <pc:docMk/>
            <pc:sldMk cId="4021258955" sldId="269"/>
            <ac:picMk id="8198" creationId="{ADF2FD82-B198-465E-AB32-A5BB445F9710}"/>
          </ac:picMkLst>
        </pc:picChg>
        <pc:picChg chg="add mod">
          <ac:chgData name="Sanders Wang" userId="089d73b8-785c-4012-b931-81c632b6c9c7" providerId="ADAL" clId="{040EDAAC-E745-4071-9C17-784A6FEC8541}" dt="2021-03-31T15:05:51.426" v="2491" actId="1038"/>
          <ac:picMkLst>
            <pc:docMk/>
            <pc:sldMk cId="4021258955" sldId="269"/>
            <ac:picMk id="8200" creationId="{D20BB26F-8B34-4192-A080-F29DE2C0DDA7}"/>
          </ac:picMkLst>
        </pc:picChg>
        <pc:cxnChg chg="del">
          <ac:chgData name="Sanders Wang" userId="089d73b8-785c-4012-b931-81c632b6c9c7" providerId="ADAL" clId="{040EDAAC-E745-4071-9C17-784A6FEC8541}" dt="2021-03-31T14:40:30.914" v="2089" actId="478"/>
          <ac:cxnSpMkLst>
            <pc:docMk/>
            <pc:sldMk cId="4021258955" sldId="269"/>
            <ac:cxnSpMk id="9" creationId="{F9CF734C-40AB-496B-B324-0004A7C619B7}"/>
          </ac:cxnSpMkLst>
        </pc:cxnChg>
        <pc:cxnChg chg="del">
          <ac:chgData name="Sanders Wang" userId="089d73b8-785c-4012-b931-81c632b6c9c7" providerId="ADAL" clId="{040EDAAC-E745-4071-9C17-784A6FEC8541}" dt="2021-03-31T14:40:30.914" v="2089" actId="478"/>
          <ac:cxnSpMkLst>
            <pc:docMk/>
            <pc:sldMk cId="4021258955" sldId="269"/>
            <ac:cxnSpMk id="38" creationId="{6FFEA2E5-D199-43B2-ADDD-84F094DEFD91}"/>
          </ac:cxnSpMkLst>
        </pc:cxnChg>
        <pc:cxnChg chg="del">
          <ac:chgData name="Sanders Wang" userId="089d73b8-785c-4012-b931-81c632b6c9c7" providerId="ADAL" clId="{040EDAAC-E745-4071-9C17-784A6FEC8541}" dt="2021-03-31T14:40:30.914" v="2089" actId="478"/>
          <ac:cxnSpMkLst>
            <pc:docMk/>
            <pc:sldMk cId="4021258955" sldId="269"/>
            <ac:cxnSpMk id="50" creationId="{9601D18C-A902-4AA7-B2BF-810AA63E6511}"/>
          </ac:cxnSpMkLst>
        </pc:cxnChg>
        <pc:cxnChg chg="del">
          <ac:chgData name="Sanders Wang" userId="089d73b8-785c-4012-b931-81c632b6c9c7" providerId="ADAL" clId="{040EDAAC-E745-4071-9C17-784A6FEC8541}" dt="2021-03-31T14:40:30.914" v="2089" actId="478"/>
          <ac:cxnSpMkLst>
            <pc:docMk/>
            <pc:sldMk cId="4021258955" sldId="269"/>
            <ac:cxnSpMk id="53" creationId="{DE2DFD30-7C3A-4404-A88E-173CDD3464B9}"/>
          </ac:cxnSpMkLst>
        </pc:cxnChg>
        <pc:cxnChg chg="del">
          <ac:chgData name="Sanders Wang" userId="089d73b8-785c-4012-b931-81c632b6c9c7" providerId="ADAL" clId="{040EDAAC-E745-4071-9C17-784A6FEC8541}" dt="2021-03-31T14:40:30.914" v="2089" actId="478"/>
          <ac:cxnSpMkLst>
            <pc:docMk/>
            <pc:sldMk cId="4021258955" sldId="269"/>
            <ac:cxnSpMk id="55" creationId="{B41037C6-B906-427C-8043-6C30CF39D619}"/>
          </ac:cxnSpMkLst>
        </pc:cxnChg>
        <pc:cxnChg chg="del">
          <ac:chgData name="Sanders Wang" userId="089d73b8-785c-4012-b931-81c632b6c9c7" providerId="ADAL" clId="{040EDAAC-E745-4071-9C17-784A6FEC8541}" dt="2021-03-31T14:40:39.585" v="2091" actId="478"/>
          <ac:cxnSpMkLst>
            <pc:docMk/>
            <pc:sldMk cId="4021258955" sldId="269"/>
            <ac:cxnSpMk id="57" creationId="{5DC18291-7211-44FE-B258-4ABEC80AA0F0}"/>
          </ac:cxnSpMkLst>
        </pc:cxnChg>
        <pc:cxnChg chg="mod">
          <ac:chgData name="Sanders Wang" userId="089d73b8-785c-4012-b931-81c632b6c9c7" providerId="ADAL" clId="{040EDAAC-E745-4071-9C17-784A6FEC8541}" dt="2021-03-31T15:10:55.359" v="2520" actId="14100"/>
          <ac:cxnSpMkLst>
            <pc:docMk/>
            <pc:sldMk cId="4021258955" sldId="269"/>
            <ac:cxnSpMk id="58" creationId="{8E50CD46-E1DF-4A15-B1E7-83BDA4D5FD5E}"/>
          </ac:cxnSpMkLst>
        </pc:cxnChg>
        <pc:cxnChg chg="mod">
          <ac:chgData name="Sanders Wang" userId="089d73b8-785c-4012-b931-81c632b6c9c7" providerId="ADAL" clId="{040EDAAC-E745-4071-9C17-784A6FEC8541}" dt="2021-03-31T14:40:57.838" v="2217" actId="1037"/>
          <ac:cxnSpMkLst>
            <pc:docMk/>
            <pc:sldMk cId="4021258955" sldId="269"/>
            <ac:cxnSpMk id="75" creationId="{CEE91C90-7114-4E14-BA6F-E87A75750D8B}"/>
          </ac:cxnSpMkLst>
        </pc:cxnChg>
        <pc:cxnChg chg="del mod">
          <ac:chgData name="Sanders Wang" userId="089d73b8-785c-4012-b931-81c632b6c9c7" providerId="ADAL" clId="{040EDAAC-E745-4071-9C17-784A6FEC8541}" dt="2021-03-31T14:42:05.649" v="2219" actId="478"/>
          <ac:cxnSpMkLst>
            <pc:docMk/>
            <pc:sldMk cId="4021258955" sldId="269"/>
            <ac:cxnSpMk id="76" creationId="{C9EE9128-171D-4A87-A2FD-55A7C615E1A0}"/>
          </ac:cxnSpMkLst>
        </pc:cxnChg>
        <pc:cxnChg chg="del mod">
          <ac:chgData name="Sanders Wang" userId="089d73b8-785c-4012-b931-81c632b6c9c7" providerId="ADAL" clId="{040EDAAC-E745-4071-9C17-784A6FEC8541}" dt="2021-03-31T14:40:30.914" v="2089" actId="478"/>
          <ac:cxnSpMkLst>
            <pc:docMk/>
            <pc:sldMk cId="4021258955" sldId="269"/>
            <ac:cxnSpMk id="79" creationId="{DD82A52A-124A-47F7-B015-F35C1AAE42A1}"/>
          </ac:cxnSpMkLst>
        </pc:cxnChg>
        <pc:cxnChg chg="mod">
          <ac:chgData name="Sanders Wang" userId="089d73b8-785c-4012-b931-81c632b6c9c7" providerId="ADAL" clId="{040EDAAC-E745-4071-9C17-784A6FEC8541}" dt="2021-03-31T14:40:57.838" v="2217" actId="1037"/>
          <ac:cxnSpMkLst>
            <pc:docMk/>
            <pc:sldMk cId="4021258955" sldId="269"/>
            <ac:cxnSpMk id="85" creationId="{F6CDA63D-0456-43FF-8BF4-BB3E003B49F7}"/>
          </ac:cxnSpMkLst>
        </pc:cxnChg>
        <pc:cxnChg chg="del">
          <ac:chgData name="Sanders Wang" userId="089d73b8-785c-4012-b931-81c632b6c9c7" providerId="ADAL" clId="{040EDAAC-E745-4071-9C17-784A6FEC8541}" dt="2021-03-31T14:40:30.914" v="2089" actId="478"/>
          <ac:cxnSpMkLst>
            <pc:docMk/>
            <pc:sldMk cId="4021258955" sldId="269"/>
            <ac:cxnSpMk id="100" creationId="{1C1BF850-F971-4346-984F-A2802317677E}"/>
          </ac:cxnSpMkLst>
        </pc:cxnChg>
        <pc:cxnChg chg="del mod">
          <ac:chgData name="Sanders Wang" userId="089d73b8-785c-4012-b931-81c632b6c9c7" providerId="ADAL" clId="{040EDAAC-E745-4071-9C17-784A6FEC8541}" dt="2021-03-31T14:40:30.914" v="2089" actId="478"/>
          <ac:cxnSpMkLst>
            <pc:docMk/>
            <pc:sldMk cId="4021258955" sldId="269"/>
            <ac:cxnSpMk id="110" creationId="{9E02ECF9-AAC0-4412-8022-2AA272D4AD58}"/>
          </ac:cxnSpMkLst>
        </pc:cxnChg>
        <pc:cxnChg chg="del mod">
          <ac:chgData name="Sanders Wang" userId="089d73b8-785c-4012-b931-81c632b6c9c7" providerId="ADAL" clId="{040EDAAC-E745-4071-9C17-784A6FEC8541}" dt="2021-03-31T14:40:30.914" v="2089" actId="478"/>
          <ac:cxnSpMkLst>
            <pc:docMk/>
            <pc:sldMk cId="4021258955" sldId="269"/>
            <ac:cxnSpMk id="112" creationId="{79E4949C-ECA3-4A08-8E88-9AEFC8A7F863}"/>
          </ac:cxnSpMkLst>
        </pc:cxnChg>
        <pc:cxnChg chg="del mod">
          <ac:chgData name="Sanders Wang" userId="089d73b8-785c-4012-b931-81c632b6c9c7" providerId="ADAL" clId="{040EDAAC-E745-4071-9C17-784A6FEC8541}" dt="2021-03-31T14:40:30.914" v="2089" actId="478"/>
          <ac:cxnSpMkLst>
            <pc:docMk/>
            <pc:sldMk cId="4021258955" sldId="269"/>
            <ac:cxnSpMk id="115" creationId="{9B049884-BDE1-4196-BF9D-F86530BC5390}"/>
          </ac:cxnSpMkLst>
        </pc:cxnChg>
        <pc:cxnChg chg="add mod">
          <ac:chgData name="Sanders Wang" userId="089d73b8-785c-4012-b931-81c632b6c9c7" providerId="ADAL" clId="{040EDAAC-E745-4071-9C17-784A6FEC8541}" dt="2021-03-31T15:09:48.447" v="2518" actId="14100"/>
          <ac:cxnSpMkLst>
            <pc:docMk/>
            <pc:sldMk cId="4021258955" sldId="269"/>
            <ac:cxnSpMk id="118" creationId="{8092E187-318C-4AB4-902C-8ADA30183B16}"/>
          </ac:cxnSpMkLst>
        </pc:cxnChg>
        <pc:cxnChg chg="add mod">
          <ac:chgData name="Sanders Wang" userId="089d73b8-785c-4012-b931-81c632b6c9c7" providerId="ADAL" clId="{040EDAAC-E745-4071-9C17-784A6FEC8541}" dt="2021-03-31T15:12:00.809" v="2554" actId="14100"/>
          <ac:cxnSpMkLst>
            <pc:docMk/>
            <pc:sldMk cId="4021258955" sldId="269"/>
            <ac:cxnSpMk id="122" creationId="{83821CB8-D305-4336-A22B-55E2CD8A3EAC}"/>
          </ac:cxnSpMkLst>
        </pc:cxnChg>
        <pc:cxnChg chg="del mod">
          <ac:chgData name="Sanders Wang" userId="089d73b8-785c-4012-b931-81c632b6c9c7" providerId="ADAL" clId="{040EDAAC-E745-4071-9C17-784A6FEC8541}" dt="2021-03-31T14:40:30.914" v="2089" actId="478"/>
          <ac:cxnSpMkLst>
            <pc:docMk/>
            <pc:sldMk cId="4021258955" sldId="269"/>
            <ac:cxnSpMk id="126" creationId="{AED86C59-1F6C-461A-84A1-B732B4532285}"/>
          </ac:cxnSpMkLst>
        </pc:cxnChg>
        <pc:cxnChg chg="del mod">
          <ac:chgData name="Sanders Wang" userId="089d73b8-785c-4012-b931-81c632b6c9c7" providerId="ADAL" clId="{040EDAAC-E745-4071-9C17-784A6FEC8541}" dt="2021-03-31T14:40:30.914" v="2089" actId="478"/>
          <ac:cxnSpMkLst>
            <pc:docMk/>
            <pc:sldMk cId="4021258955" sldId="269"/>
            <ac:cxnSpMk id="129" creationId="{B365BA29-CD7D-44AD-AD4B-5FD7E534FE3F}"/>
          </ac:cxnSpMkLst>
        </pc:cxnChg>
        <pc:cxnChg chg="del mod">
          <ac:chgData name="Sanders Wang" userId="089d73b8-785c-4012-b931-81c632b6c9c7" providerId="ADAL" clId="{040EDAAC-E745-4071-9C17-784A6FEC8541}" dt="2021-03-31T14:40:30.914" v="2089" actId="478"/>
          <ac:cxnSpMkLst>
            <pc:docMk/>
            <pc:sldMk cId="4021258955" sldId="269"/>
            <ac:cxnSpMk id="132" creationId="{8D3DED9B-6F5A-48D7-879F-2B49EF4A19CA}"/>
          </ac:cxnSpMkLst>
        </pc:cxnChg>
        <pc:cxnChg chg="del mod">
          <ac:chgData name="Sanders Wang" userId="089d73b8-785c-4012-b931-81c632b6c9c7" providerId="ADAL" clId="{040EDAAC-E745-4071-9C17-784A6FEC8541}" dt="2021-03-31T14:40:30.914" v="2089" actId="478"/>
          <ac:cxnSpMkLst>
            <pc:docMk/>
            <pc:sldMk cId="4021258955" sldId="269"/>
            <ac:cxnSpMk id="133" creationId="{C5A539A8-E7A8-4BDF-BDC5-BD5F1E5179EE}"/>
          </ac:cxnSpMkLst>
        </pc:cxnChg>
      </pc:sldChg>
      <pc:sldChg chg="add del">
        <pc:chgData name="Sanders Wang" userId="089d73b8-785c-4012-b931-81c632b6c9c7" providerId="ADAL" clId="{040EDAAC-E745-4071-9C17-784A6FEC8541}" dt="2021-03-31T15:08:19.985" v="2511" actId="47"/>
        <pc:sldMkLst>
          <pc:docMk/>
          <pc:sldMk cId="3637732319" sldId="270"/>
        </pc:sldMkLst>
      </pc:sldChg>
      <pc:sldChg chg="addSp delSp modSp add mod">
        <pc:chgData name="Sanders Wang" userId="089d73b8-785c-4012-b931-81c632b6c9c7" providerId="ADAL" clId="{040EDAAC-E745-4071-9C17-784A6FEC8541}" dt="2021-03-31T15:42:52.322" v="2668" actId="1076"/>
        <pc:sldMkLst>
          <pc:docMk/>
          <pc:sldMk cId="4137897322" sldId="270"/>
        </pc:sldMkLst>
        <pc:spChg chg="mod">
          <ac:chgData name="Sanders Wang" userId="089d73b8-785c-4012-b931-81c632b6c9c7" providerId="ADAL" clId="{040EDAAC-E745-4071-9C17-784A6FEC8541}" dt="2021-03-31T15:40:48.161" v="2659" actId="1076"/>
          <ac:spMkLst>
            <pc:docMk/>
            <pc:sldMk cId="4137897322" sldId="270"/>
            <ac:spMk id="11" creationId="{5603AFF7-2117-4A8E-BF08-1B7F4D09E60F}"/>
          </ac:spMkLst>
        </pc:spChg>
        <pc:spChg chg="mod">
          <ac:chgData name="Sanders Wang" userId="089d73b8-785c-4012-b931-81c632b6c9c7" providerId="ADAL" clId="{040EDAAC-E745-4071-9C17-784A6FEC8541}" dt="2021-03-31T15:36:28.344" v="2622" actId="1076"/>
          <ac:spMkLst>
            <pc:docMk/>
            <pc:sldMk cId="4137897322" sldId="270"/>
            <ac:spMk id="16" creationId="{86352488-C2A0-4C67-B3FD-B8CCBDF772D2}"/>
          </ac:spMkLst>
        </pc:spChg>
        <pc:spChg chg="del mod">
          <ac:chgData name="Sanders Wang" userId="089d73b8-785c-4012-b931-81c632b6c9c7" providerId="ADAL" clId="{040EDAAC-E745-4071-9C17-784A6FEC8541}" dt="2021-03-31T15:35:52.878" v="2620" actId="478"/>
          <ac:spMkLst>
            <pc:docMk/>
            <pc:sldMk cId="4137897322" sldId="270"/>
            <ac:spMk id="17" creationId="{B7ED1E74-96A2-44F5-91F1-A9CD1C6ABF16}"/>
          </ac:spMkLst>
        </pc:spChg>
        <pc:spChg chg="add mod">
          <ac:chgData name="Sanders Wang" userId="089d73b8-785c-4012-b931-81c632b6c9c7" providerId="ADAL" clId="{040EDAAC-E745-4071-9C17-784A6FEC8541}" dt="2021-03-31T15:40:52.703" v="2660" actId="1076"/>
          <ac:spMkLst>
            <pc:docMk/>
            <pc:sldMk cId="4137897322" sldId="270"/>
            <ac:spMk id="33" creationId="{7746F4C3-BB37-4920-8248-A7B1B893632F}"/>
          </ac:spMkLst>
        </pc:spChg>
        <pc:spChg chg="add mod">
          <ac:chgData name="Sanders Wang" userId="089d73b8-785c-4012-b931-81c632b6c9c7" providerId="ADAL" clId="{040EDAAC-E745-4071-9C17-784A6FEC8541}" dt="2021-03-31T15:40:42.405" v="2657" actId="1076"/>
          <ac:spMkLst>
            <pc:docMk/>
            <pc:sldMk cId="4137897322" sldId="270"/>
            <ac:spMk id="36" creationId="{34EBA34F-B2B3-46B9-A1E7-6625DFCB7508}"/>
          </ac:spMkLst>
        </pc:spChg>
        <pc:spChg chg="del">
          <ac:chgData name="Sanders Wang" userId="089d73b8-785c-4012-b931-81c632b6c9c7" providerId="ADAL" clId="{040EDAAC-E745-4071-9C17-784A6FEC8541}" dt="2021-03-31T15:27:27.597" v="2608" actId="478"/>
          <ac:spMkLst>
            <pc:docMk/>
            <pc:sldMk cId="4137897322" sldId="270"/>
            <ac:spMk id="113" creationId="{6468693E-29D0-41B9-939E-E4AD2B95E21F}"/>
          </ac:spMkLst>
        </pc:spChg>
        <pc:spChg chg="del mod">
          <ac:chgData name="Sanders Wang" userId="089d73b8-785c-4012-b931-81c632b6c9c7" providerId="ADAL" clId="{040EDAAC-E745-4071-9C17-784A6FEC8541}" dt="2021-03-31T15:30:27.890" v="2614" actId="478"/>
          <ac:spMkLst>
            <pc:docMk/>
            <pc:sldMk cId="4137897322" sldId="270"/>
            <ac:spMk id="114" creationId="{5F8E4A14-8A0B-4357-92E5-1AE8E221189E}"/>
          </ac:spMkLst>
        </pc:spChg>
        <pc:spChg chg="del">
          <ac:chgData name="Sanders Wang" userId="089d73b8-785c-4012-b931-81c632b6c9c7" providerId="ADAL" clId="{040EDAAC-E745-4071-9C17-784A6FEC8541}" dt="2021-03-31T15:22:10.936" v="2583" actId="478"/>
          <ac:spMkLst>
            <pc:docMk/>
            <pc:sldMk cId="4137897322" sldId="270"/>
            <ac:spMk id="116" creationId="{A1677DE9-C825-445C-BDAB-A35A0F9EF456}"/>
          </ac:spMkLst>
        </pc:spChg>
        <pc:spChg chg="del">
          <ac:chgData name="Sanders Wang" userId="089d73b8-785c-4012-b931-81c632b6c9c7" providerId="ADAL" clId="{040EDAAC-E745-4071-9C17-784A6FEC8541}" dt="2021-03-31T15:21:29.606" v="2573" actId="478"/>
          <ac:spMkLst>
            <pc:docMk/>
            <pc:sldMk cId="4137897322" sldId="270"/>
            <ac:spMk id="117" creationId="{63C2DE94-7BC7-41B9-853C-82310A0A7337}"/>
          </ac:spMkLst>
        </pc:spChg>
        <pc:spChg chg="mod">
          <ac:chgData name="Sanders Wang" userId="089d73b8-785c-4012-b931-81c632b6c9c7" providerId="ADAL" clId="{040EDAAC-E745-4071-9C17-784A6FEC8541}" dt="2021-03-31T15:21:56.500" v="2579" actId="1076"/>
          <ac:spMkLst>
            <pc:docMk/>
            <pc:sldMk cId="4137897322" sldId="270"/>
            <ac:spMk id="119" creationId="{FBFCE48A-1EAD-4341-AABF-892D8E855D25}"/>
          </ac:spMkLst>
        </pc:spChg>
        <pc:spChg chg="mod">
          <ac:chgData name="Sanders Wang" userId="089d73b8-785c-4012-b931-81c632b6c9c7" providerId="ADAL" clId="{040EDAAC-E745-4071-9C17-784A6FEC8541}" dt="2021-03-31T15:18:04.900" v="2558"/>
          <ac:spMkLst>
            <pc:docMk/>
            <pc:sldMk cId="4137897322" sldId="270"/>
            <ac:spMk id="131" creationId="{0D75DB33-7E55-4046-8B78-2146272967CA}"/>
          </ac:spMkLst>
        </pc:spChg>
        <pc:picChg chg="add mod">
          <ac:chgData name="Sanders Wang" userId="089d73b8-785c-4012-b931-81c632b6c9c7" providerId="ADAL" clId="{040EDAAC-E745-4071-9C17-784A6FEC8541}" dt="2021-03-31T15:42:01.025" v="2663" actId="1076"/>
          <ac:picMkLst>
            <pc:docMk/>
            <pc:sldMk cId="4137897322" sldId="270"/>
            <ac:picMk id="7" creationId="{10D27C9D-EBCC-4617-99E2-0A305BC2FD82}"/>
          </ac:picMkLst>
        </pc:picChg>
        <pc:picChg chg="del">
          <ac:chgData name="Sanders Wang" userId="089d73b8-785c-4012-b931-81c632b6c9c7" providerId="ADAL" clId="{040EDAAC-E745-4071-9C17-784A6FEC8541}" dt="2021-03-31T15:22:03.538" v="2581" actId="478"/>
          <ac:picMkLst>
            <pc:docMk/>
            <pc:sldMk cId="4137897322" sldId="270"/>
            <ac:picMk id="8194" creationId="{C42F0D08-87AA-439D-96BB-E89B7182505A}"/>
          </ac:picMkLst>
        </pc:picChg>
        <pc:picChg chg="del">
          <ac:chgData name="Sanders Wang" userId="089d73b8-785c-4012-b931-81c632b6c9c7" providerId="ADAL" clId="{040EDAAC-E745-4071-9C17-784A6FEC8541}" dt="2021-03-31T15:26:32.565" v="2602" actId="478"/>
          <ac:picMkLst>
            <pc:docMk/>
            <pc:sldMk cId="4137897322" sldId="270"/>
            <ac:picMk id="8196" creationId="{57F5C5A6-0303-41C3-9CF7-8B8E67467CB9}"/>
          </ac:picMkLst>
        </pc:picChg>
        <pc:picChg chg="del">
          <ac:chgData name="Sanders Wang" userId="089d73b8-785c-4012-b931-81c632b6c9c7" providerId="ADAL" clId="{040EDAAC-E745-4071-9C17-784A6FEC8541}" dt="2021-03-31T15:26:35.691" v="2603" actId="478"/>
          <ac:picMkLst>
            <pc:docMk/>
            <pc:sldMk cId="4137897322" sldId="270"/>
            <ac:picMk id="8198" creationId="{ADF2FD82-B198-465E-AB32-A5BB445F9710}"/>
          </ac:picMkLst>
        </pc:picChg>
        <pc:picChg chg="del">
          <ac:chgData name="Sanders Wang" userId="089d73b8-785c-4012-b931-81c632b6c9c7" providerId="ADAL" clId="{040EDAAC-E745-4071-9C17-784A6FEC8541}" dt="2021-03-31T15:22:05.246" v="2582" actId="478"/>
          <ac:picMkLst>
            <pc:docMk/>
            <pc:sldMk cId="4137897322" sldId="270"/>
            <ac:picMk id="8200" creationId="{D20BB26F-8B34-4192-A080-F29DE2C0DDA7}"/>
          </ac:picMkLst>
        </pc:picChg>
        <pc:picChg chg="add mod">
          <ac:chgData name="Sanders Wang" userId="089d73b8-785c-4012-b931-81c632b6c9c7" providerId="ADAL" clId="{040EDAAC-E745-4071-9C17-784A6FEC8541}" dt="2021-03-31T15:31:35.419" v="2618" actId="1076"/>
          <ac:picMkLst>
            <pc:docMk/>
            <pc:sldMk cId="4137897322" sldId="270"/>
            <ac:picMk id="9218" creationId="{30420052-D2B6-406D-9F85-D3FD609905ED}"/>
          </ac:picMkLst>
        </pc:picChg>
        <pc:picChg chg="add mod">
          <ac:chgData name="Sanders Wang" userId="089d73b8-785c-4012-b931-81c632b6c9c7" providerId="ADAL" clId="{040EDAAC-E745-4071-9C17-784A6FEC8541}" dt="2021-03-31T15:40:45.347" v="2658" actId="1076"/>
          <ac:picMkLst>
            <pc:docMk/>
            <pc:sldMk cId="4137897322" sldId="270"/>
            <ac:picMk id="9220" creationId="{0800E005-3049-4D43-A5F9-B68D1ED01662}"/>
          </ac:picMkLst>
        </pc:picChg>
        <pc:picChg chg="add del mod">
          <ac:chgData name="Sanders Wang" userId="089d73b8-785c-4012-b931-81c632b6c9c7" providerId="ADAL" clId="{040EDAAC-E745-4071-9C17-784A6FEC8541}" dt="2021-03-31T15:38:43.634" v="2636" actId="478"/>
          <ac:picMkLst>
            <pc:docMk/>
            <pc:sldMk cId="4137897322" sldId="270"/>
            <ac:picMk id="9222" creationId="{159DBC9D-D497-4C66-8B0E-DB36F8FDDB34}"/>
          </ac:picMkLst>
        </pc:picChg>
        <pc:picChg chg="add mod">
          <ac:chgData name="Sanders Wang" userId="089d73b8-785c-4012-b931-81c632b6c9c7" providerId="ADAL" clId="{040EDAAC-E745-4071-9C17-784A6FEC8541}" dt="2021-03-31T15:40:08.351" v="2642" actId="1076"/>
          <ac:picMkLst>
            <pc:docMk/>
            <pc:sldMk cId="4137897322" sldId="270"/>
            <ac:picMk id="9224" creationId="{836CA1AB-69F2-4D4A-A13C-CDC1232850F4}"/>
          </ac:picMkLst>
        </pc:picChg>
        <pc:picChg chg="add mod">
          <ac:chgData name="Sanders Wang" userId="089d73b8-785c-4012-b931-81c632b6c9c7" providerId="ADAL" clId="{040EDAAC-E745-4071-9C17-784A6FEC8541}" dt="2021-03-31T15:42:24.549" v="2666" actId="1076"/>
          <ac:picMkLst>
            <pc:docMk/>
            <pc:sldMk cId="4137897322" sldId="270"/>
            <ac:picMk id="9226" creationId="{E0E9DBFD-609E-4F71-9FCE-D9C6836028A3}"/>
          </ac:picMkLst>
        </pc:picChg>
        <pc:picChg chg="add mod">
          <ac:chgData name="Sanders Wang" userId="089d73b8-785c-4012-b931-81c632b6c9c7" providerId="ADAL" clId="{040EDAAC-E745-4071-9C17-784A6FEC8541}" dt="2021-03-31T15:42:52.322" v="2668" actId="1076"/>
          <ac:picMkLst>
            <pc:docMk/>
            <pc:sldMk cId="4137897322" sldId="270"/>
            <ac:picMk id="9228" creationId="{1876D471-1C73-42C6-AE31-02187D626498}"/>
          </ac:picMkLst>
        </pc:picChg>
        <pc:cxnChg chg="mod">
          <ac:chgData name="Sanders Wang" userId="089d73b8-785c-4012-b931-81c632b6c9c7" providerId="ADAL" clId="{040EDAAC-E745-4071-9C17-784A6FEC8541}" dt="2021-03-31T15:40:48.161" v="2659" actId="1076"/>
          <ac:cxnSpMkLst>
            <pc:docMk/>
            <pc:sldMk cId="4137897322" sldId="270"/>
            <ac:cxnSpMk id="118" creationId="{8092E187-318C-4AB4-902C-8ADA30183B16}"/>
          </ac:cxnSpMkLst>
        </pc:cxnChg>
        <pc:cxnChg chg="del mod">
          <ac:chgData name="Sanders Wang" userId="089d73b8-785c-4012-b931-81c632b6c9c7" providerId="ADAL" clId="{040EDAAC-E745-4071-9C17-784A6FEC8541}" dt="2021-03-31T15:21:11.402" v="2565" actId="478"/>
          <ac:cxnSpMkLst>
            <pc:docMk/>
            <pc:sldMk cId="4137897322" sldId="270"/>
            <ac:cxnSpMk id="122" creationId="{83821CB8-D305-4336-A22B-55E2CD8A3EAC}"/>
          </ac:cxnSpMkLst>
        </pc:cxnChg>
      </pc:sldChg>
      <pc:sldChg chg="addSp delSp modSp add mod">
        <pc:chgData name="Sanders Wang" userId="089d73b8-785c-4012-b931-81c632b6c9c7" providerId="ADAL" clId="{040EDAAC-E745-4071-9C17-784A6FEC8541}" dt="2021-03-31T15:37:40.212" v="2633" actId="1076"/>
        <pc:sldMkLst>
          <pc:docMk/>
          <pc:sldMk cId="701958709" sldId="271"/>
        </pc:sldMkLst>
        <pc:spChg chg="del">
          <ac:chgData name="Sanders Wang" userId="089d73b8-785c-4012-b931-81c632b6c9c7" providerId="ADAL" clId="{040EDAAC-E745-4071-9C17-784A6FEC8541}" dt="2021-03-31T15:36:57.727" v="2625" actId="478"/>
          <ac:spMkLst>
            <pc:docMk/>
            <pc:sldMk cId="701958709" sldId="271"/>
            <ac:spMk id="11" creationId="{5603AFF7-2117-4A8E-BF08-1B7F4D09E60F}"/>
          </ac:spMkLst>
        </pc:spChg>
        <pc:spChg chg="del">
          <ac:chgData name="Sanders Wang" userId="089d73b8-785c-4012-b931-81c632b6c9c7" providerId="ADAL" clId="{040EDAAC-E745-4071-9C17-784A6FEC8541}" dt="2021-03-31T15:37:00.820" v="2626" actId="478"/>
          <ac:spMkLst>
            <pc:docMk/>
            <pc:sldMk cId="701958709" sldId="271"/>
            <ac:spMk id="16" creationId="{86352488-C2A0-4C67-B3FD-B8CCBDF772D2}"/>
          </ac:spMkLst>
        </pc:spChg>
        <pc:spChg chg="add mod">
          <ac:chgData name="Sanders Wang" userId="089d73b8-785c-4012-b931-81c632b6c9c7" providerId="ADAL" clId="{040EDAAC-E745-4071-9C17-784A6FEC8541}" dt="2021-03-31T15:37:40.212" v="2633" actId="1076"/>
          <ac:spMkLst>
            <pc:docMk/>
            <pc:sldMk cId="701958709" sldId="271"/>
            <ac:spMk id="22" creationId="{62462842-C652-4E9B-82CE-291EC1BF76D6}"/>
          </ac:spMkLst>
        </pc:spChg>
        <pc:spChg chg="del">
          <ac:chgData name="Sanders Wang" userId="089d73b8-785c-4012-b931-81c632b6c9c7" providerId="ADAL" clId="{040EDAAC-E745-4071-9C17-784A6FEC8541}" dt="2021-03-31T15:37:05.420" v="2628" actId="478"/>
          <ac:spMkLst>
            <pc:docMk/>
            <pc:sldMk cId="701958709" sldId="271"/>
            <ac:spMk id="33" creationId="{7746F4C3-BB37-4920-8248-A7B1B893632F}"/>
          </ac:spMkLst>
        </pc:spChg>
        <pc:spChg chg="del">
          <ac:chgData name="Sanders Wang" userId="089d73b8-785c-4012-b931-81c632b6c9c7" providerId="ADAL" clId="{040EDAAC-E745-4071-9C17-784A6FEC8541}" dt="2021-03-31T15:37:08.291" v="2629" actId="478"/>
          <ac:spMkLst>
            <pc:docMk/>
            <pc:sldMk cId="701958709" sldId="271"/>
            <ac:spMk id="119" creationId="{FBFCE48A-1EAD-4341-AABF-892D8E855D25}"/>
          </ac:spMkLst>
        </pc:spChg>
        <pc:picChg chg="del">
          <ac:chgData name="Sanders Wang" userId="089d73b8-785c-4012-b931-81c632b6c9c7" providerId="ADAL" clId="{040EDAAC-E745-4071-9C17-784A6FEC8541}" dt="2021-03-31T15:37:11.109" v="2630" actId="478"/>
          <ac:picMkLst>
            <pc:docMk/>
            <pc:sldMk cId="701958709" sldId="271"/>
            <ac:picMk id="9218" creationId="{30420052-D2B6-406D-9F85-D3FD609905ED}"/>
          </ac:picMkLst>
        </pc:picChg>
        <pc:picChg chg="del">
          <ac:chgData name="Sanders Wang" userId="089d73b8-785c-4012-b931-81c632b6c9c7" providerId="ADAL" clId="{040EDAAC-E745-4071-9C17-784A6FEC8541}" dt="2021-03-31T15:37:02.461" v="2627" actId="478"/>
          <ac:picMkLst>
            <pc:docMk/>
            <pc:sldMk cId="701958709" sldId="271"/>
            <ac:picMk id="9220" creationId="{0800E005-3049-4D43-A5F9-B68D1ED01662}"/>
          </ac:picMkLst>
        </pc:picChg>
        <pc:picChg chg="mod">
          <ac:chgData name="Sanders Wang" userId="089d73b8-785c-4012-b931-81c632b6c9c7" providerId="ADAL" clId="{040EDAAC-E745-4071-9C17-784A6FEC8541}" dt="2021-03-31T15:37:19.366" v="2631" actId="1076"/>
          <ac:picMkLst>
            <pc:docMk/>
            <pc:sldMk cId="701958709" sldId="271"/>
            <ac:picMk id="9222" creationId="{159DBC9D-D497-4C66-8B0E-DB36F8FDDB34}"/>
          </ac:picMkLst>
        </pc:picChg>
        <pc:cxnChg chg="del mod">
          <ac:chgData name="Sanders Wang" userId="089d73b8-785c-4012-b931-81c632b6c9c7" providerId="ADAL" clId="{040EDAAC-E745-4071-9C17-784A6FEC8541}" dt="2021-03-31T15:36:52.783" v="2624" actId="478"/>
          <ac:cxnSpMkLst>
            <pc:docMk/>
            <pc:sldMk cId="701958709" sldId="271"/>
            <ac:cxnSpMk id="118" creationId="{8092E187-318C-4AB4-902C-8ADA30183B16}"/>
          </ac:cxnSpMkLst>
        </pc:cxnChg>
      </pc:sldChg>
      <pc:sldChg chg="addSp delSp modSp add mod">
        <pc:chgData name="Sanders Wang" userId="089d73b8-785c-4012-b931-81c632b6c9c7" providerId="ADAL" clId="{040EDAAC-E745-4071-9C17-784A6FEC8541}" dt="2021-03-31T16:23:12.486" v="2784" actId="1076"/>
        <pc:sldMkLst>
          <pc:docMk/>
          <pc:sldMk cId="1629231404" sldId="272"/>
        </pc:sldMkLst>
        <pc:spChg chg="add mod">
          <ac:chgData name="Sanders Wang" userId="089d73b8-785c-4012-b931-81c632b6c9c7" providerId="ADAL" clId="{040EDAAC-E745-4071-9C17-784A6FEC8541}" dt="2021-03-31T16:03:34.980" v="2683" actId="1076"/>
          <ac:spMkLst>
            <pc:docMk/>
            <pc:sldMk cId="1629231404" sldId="272"/>
            <ac:spMk id="4" creationId="{A164ACAC-6104-4A19-B3D8-8F59DF830D77}"/>
          </ac:spMkLst>
        </pc:spChg>
        <pc:spChg chg="add mod">
          <ac:chgData name="Sanders Wang" userId="089d73b8-785c-4012-b931-81c632b6c9c7" providerId="ADAL" clId="{040EDAAC-E745-4071-9C17-784A6FEC8541}" dt="2021-03-31T16:04:12.831" v="2694" actId="1076"/>
          <ac:spMkLst>
            <pc:docMk/>
            <pc:sldMk cId="1629231404" sldId="272"/>
            <ac:spMk id="5" creationId="{95A3E406-FC09-4BAD-8DD5-286D0047F27A}"/>
          </ac:spMkLst>
        </pc:spChg>
        <pc:spChg chg="add del mod">
          <ac:chgData name="Sanders Wang" userId="089d73b8-785c-4012-b931-81c632b6c9c7" providerId="ADAL" clId="{040EDAAC-E745-4071-9C17-784A6FEC8541}" dt="2021-03-31T16:05:32.396" v="2698"/>
          <ac:spMkLst>
            <pc:docMk/>
            <pc:sldMk cId="1629231404" sldId="272"/>
            <ac:spMk id="6" creationId="{E1143356-A0DB-4256-9A3B-2528906BDF77}"/>
          </ac:spMkLst>
        </pc:spChg>
        <pc:spChg chg="add mod">
          <ac:chgData name="Sanders Wang" userId="089d73b8-785c-4012-b931-81c632b6c9c7" providerId="ADAL" clId="{040EDAAC-E745-4071-9C17-784A6FEC8541}" dt="2021-03-31T16:05:51.791" v="2704" actId="14100"/>
          <ac:spMkLst>
            <pc:docMk/>
            <pc:sldMk cId="1629231404" sldId="272"/>
            <ac:spMk id="7" creationId="{95F8CFB4-99B7-49BB-BEC5-B115ED6A98CD}"/>
          </ac:spMkLst>
        </pc:spChg>
        <pc:spChg chg="del">
          <ac:chgData name="Sanders Wang" userId="089d73b8-785c-4012-b931-81c632b6c9c7" providerId="ADAL" clId="{040EDAAC-E745-4071-9C17-784A6FEC8541}" dt="2021-03-31T15:57:32.962" v="2671" actId="478"/>
          <ac:spMkLst>
            <pc:docMk/>
            <pc:sldMk cId="1629231404" sldId="272"/>
            <ac:spMk id="22" creationId="{62462842-C652-4E9B-82CE-291EC1BF76D6}"/>
          </ac:spMkLst>
        </pc:spChg>
        <pc:spChg chg="add mod">
          <ac:chgData name="Sanders Wang" userId="089d73b8-785c-4012-b931-81c632b6c9c7" providerId="ADAL" clId="{040EDAAC-E745-4071-9C17-784A6FEC8541}" dt="2021-03-31T16:07:25.844" v="2714"/>
          <ac:spMkLst>
            <pc:docMk/>
            <pc:sldMk cId="1629231404" sldId="272"/>
            <ac:spMk id="24" creationId="{3918FFAC-1696-44FC-B212-9BB4FC7701B3}"/>
          </ac:spMkLst>
        </pc:spChg>
        <pc:spChg chg="add mod">
          <ac:chgData name="Sanders Wang" userId="089d73b8-785c-4012-b931-81c632b6c9c7" providerId="ADAL" clId="{040EDAAC-E745-4071-9C17-784A6FEC8541}" dt="2021-03-31T16:11:04.656" v="2721" actId="14100"/>
          <ac:spMkLst>
            <pc:docMk/>
            <pc:sldMk cId="1629231404" sldId="272"/>
            <ac:spMk id="26" creationId="{CF1882C4-E707-4857-B728-1620B48E017C}"/>
          </ac:spMkLst>
        </pc:spChg>
        <pc:spChg chg="add mod">
          <ac:chgData name="Sanders Wang" userId="089d73b8-785c-4012-b931-81c632b6c9c7" providerId="ADAL" clId="{040EDAAC-E745-4071-9C17-784A6FEC8541}" dt="2021-03-31T16:12:49.965" v="2731"/>
          <ac:spMkLst>
            <pc:docMk/>
            <pc:sldMk cId="1629231404" sldId="272"/>
            <ac:spMk id="29" creationId="{E7E4C522-9F6C-4095-B2CF-51C2D89A3655}"/>
          </ac:spMkLst>
        </pc:spChg>
        <pc:spChg chg="add mod">
          <ac:chgData name="Sanders Wang" userId="089d73b8-785c-4012-b931-81c632b6c9c7" providerId="ADAL" clId="{040EDAAC-E745-4071-9C17-784A6FEC8541}" dt="2021-03-31T16:13:33.970" v="2734"/>
          <ac:spMkLst>
            <pc:docMk/>
            <pc:sldMk cId="1629231404" sldId="272"/>
            <ac:spMk id="30" creationId="{E2F18CDD-37D1-4508-8F95-5ECE6C83D197}"/>
          </ac:spMkLst>
        </pc:spChg>
        <pc:spChg chg="mod">
          <ac:chgData name="Sanders Wang" userId="089d73b8-785c-4012-b931-81c632b6c9c7" providerId="ADAL" clId="{040EDAAC-E745-4071-9C17-784A6FEC8541}" dt="2021-03-31T16:18:19.565" v="2754" actId="20577"/>
          <ac:spMkLst>
            <pc:docMk/>
            <pc:sldMk cId="1629231404" sldId="272"/>
            <ac:spMk id="131" creationId="{0D75DB33-7E55-4046-8B78-2146272967CA}"/>
          </ac:spMkLst>
        </pc:spChg>
        <pc:picChg chg="add mod">
          <ac:chgData name="Sanders Wang" userId="089d73b8-785c-4012-b931-81c632b6c9c7" providerId="ADAL" clId="{040EDAAC-E745-4071-9C17-784A6FEC8541}" dt="2021-03-31T15:58:08.478" v="2673" actId="1076"/>
          <ac:picMkLst>
            <pc:docMk/>
            <pc:sldMk cId="1629231404" sldId="272"/>
            <ac:picMk id="2" creationId="{E6503ECD-56D8-45C5-B4C6-CD2848C265E9}"/>
          </ac:picMkLst>
        </pc:picChg>
        <pc:picChg chg="add mod">
          <ac:chgData name="Sanders Wang" userId="089d73b8-785c-4012-b931-81c632b6c9c7" providerId="ADAL" clId="{040EDAAC-E745-4071-9C17-784A6FEC8541}" dt="2021-03-31T16:06:54.642" v="2706" actId="1076"/>
          <ac:picMkLst>
            <pc:docMk/>
            <pc:sldMk cId="1629231404" sldId="272"/>
            <ac:picMk id="8" creationId="{69218003-CA70-4707-9A15-8331F4C5A0CE}"/>
          </ac:picMkLst>
        </pc:picChg>
        <pc:picChg chg="del">
          <ac:chgData name="Sanders Wang" userId="089d73b8-785c-4012-b931-81c632b6c9c7" providerId="ADAL" clId="{040EDAAC-E745-4071-9C17-784A6FEC8541}" dt="2021-03-31T15:55:38.034" v="2670" actId="478"/>
          <ac:picMkLst>
            <pc:docMk/>
            <pc:sldMk cId="1629231404" sldId="272"/>
            <ac:picMk id="9222" creationId="{159DBC9D-D497-4C66-8B0E-DB36F8FDDB34}"/>
          </ac:picMkLst>
        </pc:picChg>
        <pc:picChg chg="add mod">
          <ac:chgData name="Sanders Wang" userId="089d73b8-785c-4012-b931-81c632b6c9c7" providerId="ADAL" clId="{040EDAAC-E745-4071-9C17-784A6FEC8541}" dt="2021-03-31T16:04:09.792" v="2693" actId="1076"/>
          <ac:picMkLst>
            <pc:docMk/>
            <pc:sldMk cId="1629231404" sldId="272"/>
            <ac:picMk id="11266" creationId="{B006D890-C9B7-427E-B3F3-31C090BB81A8}"/>
          </ac:picMkLst>
        </pc:picChg>
        <pc:picChg chg="add mod">
          <ac:chgData name="Sanders Wang" userId="089d73b8-785c-4012-b931-81c632b6c9c7" providerId="ADAL" clId="{040EDAAC-E745-4071-9C17-784A6FEC8541}" dt="2021-03-31T16:05:13.851" v="2696" actId="1076"/>
          <ac:picMkLst>
            <pc:docMk/>
            <pc:sldMk cId="1629231404" sldId="272"/>
            <ac:picMk id="11268" creationId="{5C999152-64C3-41F8-9E1C-9E940BB54BEA}"/>
          </ac:picMkLst>
        </pc:picChg>
        <pc:picChg chg="add mod">
          <ac:chgData name="Sanders Wang" userId="089d73b8-785c-4012-b931-81c632b6c9c7" providerId="ADAL" clId="{040EDAAC-E745-4071-9C17-784A6FEC8541}" dt="2021-03-31T16:09:28.178" v="2717" actId="14100"/>
          <ac:picMkLst>
            <pc:docMk/>
            <pc:sldMk cId="1629231404" sldId="272"/>
            <ac:picMk id="11270" creationId="{A4605BA7-9E68-45F8-A20A-C3470F3D1536}"/>
          </ac:picMkLst>
        </pc:picChg>
        <pc:picChg chg="add mod">
          <ac:chgData name="Sanders Wang" userId="089d73b8-785c-4012-b931-81c632b6c9c7" providerId="ADAL" clId="{040EDAAC-E745-4071-9C17-784A6FEC8541}" dt="2021-03-31T16:12:01.254" v="2727" actId="1076"/>
          <ac:picMkLst>
            <pc:docMk/>
            <pc:sldMk cId="1629231404" sldId="272"/>
            <ac:picMk id="11272" creationId="{08E028CF-B1A1-4D06-AFD2-263C008DE1FA}"/>
          </ac:picMkLst>
        </pc:picChg>
        <pc:picChg chg="add mod">
          <ac:chgData name="Sanders Wang" userId="089d73b8-785c-4012-b931-81c632b6c9c7" providerId="ADAL" clId="{040EDAAC-E745-4071-9C17-784A6FEC8541}" dt="2021-03-31T16:13:59.003" v="2738" actId="1076"/>
          <ac:picMkLst>
            <pc:docMk/>
            <pc:sldMk cId="1629231404" sldId="272"/>
            <ac:picMk id="11274" creationId="{C413E931-675B-41D3-AC8F-9EFCBAF614AD}"/>
          </ac:picMkLst>
        </pc:picChg>
        <pc:cxnChg chg="add mod ord">
          <ac:chgData name="Sanders Wang" userId="089d73b8-785c-4012-b931-81c632b6c9c7" providerId="ADAL" clId="{040EDAAC-E745-4071-9C17-784A6FEC8541}" dt="2021-03-31T16:23:12.486" v="2784" actId="1076"/>
          <ac:cxnSpMkLst>
            <pc:docMk/>
            <pc:sldMk cId="1629231404" sldId="272"/>
            <ac:cxnSpMk id="31" creationId="{BA01303E-441E-481E-8C71-10E8F2870AF8}"/>
          </ac:cxnSpMkLst>
        </pc:cxnChg>
      </pc:sldChg>
      <pc:sldChg chg="addSp delSp modSp add mod">
        <pc:chgData name="Sanders Wang" userId="089d73b8-785c-4012-b931-81c632b6c9c7" providerId="ADAL" clId="{040EDAAC-E745-4071-9C17-784A6FEC8541}" dt="2021-03-31T17:25:48.616" v="2966" actId="1035"/>
        <pc:sldMkLst>
          <pc:docMk/>
          <pc:sldMk cId="4088414426" sldId="273"/>
        </pc:sldMkLst>
        <pc:spChg chg="add del mod">
          <ac:chgData name="Sanders Wang" userId="089d73b8-785c-4012-b931-81c632b6c9c7" providerId="ADAL" clId="{040EDAAC-E745-4071-9C17-784A6FEC8541}" dt="2021-03-31T16:19:28.937" v="2763" actId="478"/>
          <ac:spMkLst>
            <pc:docMk/>
            <pc:sldMk cId="4088414426" sldId="273"/>
            <ac:spMk id="4" creationId="{54900F21-D0DF-4A2A-8D2C-E868C70029A1}"/>
          </ac:spMkLst>
        </pc:spChg>
        <pc:spChg chg="add mod">
          <ac:chgData name="Sanders Wang" userId="089d73b8-785c-4012-b931-81c632b6c9c7" providerId="ADAL" clId="{040EDAAC-E745-4071-9C17-784A6FEC8541}" dt="2021-03-31T16:19:32.907" v="2764" actId="1076"/>
          <ac:spMkLst>
            <pc:docMk/>
            <pc:sldMk cId="4088414426" sldId="273"/>
            <ac:spMk id="5" creationId="{4BEBC92B-86F9-48F9-975D-E569BBE17439}"/>
          </ac:spMkLst>
        </pc:spChg>
        <pc:spChg chg="add mod">
          <ac:chgData name="Sanders Wang" userId="089d73b8-785c-4012-b931-81c632b6c9c7" providerId="ADAL" clId="{040EDAAC-E745-4071-9C17-784A6FEC8541}" dt="2021-03-31T16:26:17.493" v="2799" actId="1076"/>
          <ac:spMkLst>
            <pc:docMk/>
            <pc:sldMk cId="4088414426" sldId="273"/>
            <ac:spMk id="6" creationId="{03105DA8-47F7-450F-ABF6-2860327F8B7E}"/>
          </ac:spMkLst>
        </pc:spChg>
        <pc:spChg chg="del">
          <ac:chgData name="Sanders Wang" userId="089d73b8-785c-4012-b931-81c632b6c9c7" providerId="ADAL" clId="{040EDAAC-E745-4071-9C17-784A6FEC8541}" dt="2021-03-31T16:16:05.318" v="2741" actId="478"/>
          <ac:spMkLst>
            <pc:docMk/>
            <pc:sldMk cId="4088414426" sldId="273"/>
            <ac:spMk id="22" creationId="{62462842-C652-4E9B-82CE-291EC1BF76D6}"/>
          </ac:spMkLst>
        </pc:spChg>
        <pc:spChg chg="add mod">
          <ac:chgData name="Sanders Wang" userId="089d73b8-785c-4012-b931-81c632b6c9c7" providerId="ADAL" clId="{040EDAAC-E745-4071-9C17-784A6FEC8541}" dt="2021-03-31T16:26:13.976" v="2798"/>
          <ac:spMkLst>
            <pc:docMk/>
            <pc:sldMk cId="4088414426" sldId="273"/>
            <ac:spMk id="23" creationId="{AAB1F960-3C0F-4802-A4D0-7EE9224519AA}"/>
          </ac:spMkLst>
        </pc:spChg>
        <pc:spChg chg="add del mod">
          <ac:chgData name="Sanders Wang" userId="089d73b8-785c-4012-b931-81c632b6c9c7" providerId="ADAL" clId="{040EDAAC-E745-4071-9C17-784A6FEC8541}" dt="2021-03-31T16:30:27.556" v="2812" actId="21"/>
          <ac:spMkLst>
            <pc:docMk/>
            <pc:sldMk cId="4088414426" sldId="273"/>
            <ac:spMk id="25" creationId="{1DEE82F5-E773-47D6-A9C5-93D608019F7A}"/>
          </ac:spMkLst>
        </pc:spChg>
        <pc:spChg chg="add mod">
          <ac:chgData name="Sanders Wang" userId="089d73b8-785c-4012-b931-81c632b6c9c7" providerId="ADAL" clId="{040EDAAC-E745-4071-9C17-784A6FEC8541}" dt="2021-03-31T17:13:12.297" v="2904"/>
          <ac:spMkLst>
            <pc:docMk/>
            <pc:sldMk cId="4088414426" sldId="273"/>
            <ac:spMk id="29" creationId="{7A94C0BC-B8D2-4298-9403-953623D77459}"/>
          </ac:spMkLst>
        </pc:spChg>
        <pc:spChg chg="add mod">
          <ac:chgData name="Sanders Wang" userId="089d73b8-785c-4012-b931-81c632b6c9c7" providerId="ADAL" clId="{040EDAAC-E745-4071-9C17-784A6FEC8541}" dt="2021-03-31T17:22:46.607" v="2945"/>
          <ac:spMkLst>
            <pc:docMk/>
            <pc:sldMk cId="4088414426" sldId="273"/>
            <ac:spMk id="38" creationId="{200024E6-E278-430B-98ED-E860F24AF3D2}"/>
          </ac:spMkLst>
        </pc:spChg>
        <pc:spChg chg="add mod">
          <ac:chgData name="Sanders Wang" userId="089d73b8-785c-4012-b931-81c632b6c9c7" providerId="ADAL" clId="{040EDAAC-E745-4071-9C17-784A6FEC8541}" dt="2021-03-31T17:25:09.256" v="2952" actId="1076"/>
          <ac:spMkLst>
            <pc:docMk/>
            <pc:sldMk cId="4088414426" sldId="273"/>
            <ac:spMk id="40" creationId="{BCE0947A-BDFA-4718-960B-CB473CE2720D}"/>
          </ac:spMkLst>
        </pc:spChg>
        <pc:spChg chg="mod">
          <ac:chgData name="Sanders Wang" userId="089d73b8-785c-4012-b931-81c632b6c9c7" providerId="ADAL" clId="{040EDAAC-E745-4071-9C17-784A6FEC8541}" dt="2021-03-31T17:13:24.801" v="2910"/>
          <ac:spMkLst>
            <pc:docMk/>
            <pc:sldMk cId="4088414426" sldId="273"/>
            <ac:spMk id="131" creationId="{0D75DB33-7E55-4046-8B78-2146272967CA}"/>
          </ac:spMkLst>
        </pc:spChg>
        <pc:picChg chg="add mod">
          <ac:chgData name="Sanders Wang" userId="089d73b8-785c-4012-b931-81c632b6c9c7" providerId="ADAL" clId="{040EDAAC-E745-4071-9C17-784A6FEC8541}" dt="2021-03-31T16:18:01.763" v="2746" actId="1076"/>
          <ac:picMkLst>
            <pc:docMk/>
            <pc:sldMk cId="4088414426" sldId="273"/>
            <ac:picMk id="2" creationId="{02ABCE6B-44F0-4F5A-9C7C-2A3A788410DE}"/>
          </ac:picMkLst>
        </pc:picChg>
        <pc:picChg chg="add del mod">
          <ac:chgData name="Sanders Wang" userId="089d73b8-785c-4012-b931-81c632b6c9c7" providerId="ADAL" clId="{040EDAAC-E745-4071-9C17-784A6FEC8541}" dt="2021-03-31T16:30:27.556" v="2812" actId="21"/>
          <ac:picMkLst>
            <pc:docMk/>
            <pc:sldMk cId="4088414426" sldId="273"/>
            <ac:picMk id="7" creationId="{6C00A064-D9B3-41AA-86CE-812ACF203226}"/>
          </ac:picMkLst>
        </pc:picChg>
        <pc:picChg chg="add mod">
          <ac:chgData name="Sanders Wang" userId="089d73b8-785c-4012-b931-81c632b6c9c7" providerId="ADAL" clId="{040EDAAC-E745-4071-9C17-784A6FEC8541}" dt="2021-03-31T16:40:41.523" v="2900" actId="1076"/>
          <ac:picMkLst>
            <pc:docMk/>
            <pc:sldMk cId="4088414426" sldId="273"/>
            <ac:picMk id="8" creationId="{A86D4E17-B7C4-4EE6-B3C2-F92B7B3C02AA}"/>
          </ac:picMkLst>
        </pc:picChg>
        <pc:picChg chg="add mod">
          <ac:chgData name="Sanders Wang" userId="089d73b8-785c-4012-b931-81c632b6c9c7" providerId="ADAL" clId="{040EDAAC-E745-4071-9C17-784A6FEC8541}" dt="2021-03-31T17:16:41.940" v="2923" actId="14100"/>
          <ac:picMkLst>
            <pc:docMk/>
            <pc:sldMk cId="4088414426" sldId="273"/>
            <ac:picMk id="10" creationId="{3EA01F21-542A-4536-AA37-7A4101DE8C25}"/>
          </ac:picMkLst>
        </pc:picChg>
        <pc:picChg chg="add mod">
          <ac:chgData name="Sanders Wang" userId="089d73b8-785c-4012-b931-81c632b6c9c7" providerId="ADAL" clId="{040EDAAC-E745-4071-9C17-784A6FEC8541}" dt="2021-03-31T17:20:24.948" v="2937" actId="1076"/>
          <ac:picMkLst>
            <pc:docMk/>
            <pc:sldMk cId="4088414426" sldId="273"/>
            <ac:picMk id="12" creationId="{057DD34B-CCE6-4EF9-A991-DB748B7BE547}"/>
          </ac:picMkLst>
        </pc:picChg>
        <pc:picChg chg="add mod">
          <ac:chgData name="Sanders Wang" userId="089d73b8-785c-4012-b931-81c632b6c9c7" providerId="ADAL" clId="{040EDAAC-E745-4071-9C17-784A6FEC8541}" dt="2021-03-31T17:20:32.805" v="2939" actId="1076"/>
          <ac:picMkLst>
            <pc:docMk/>
            <pc:sldMk cId="4088414426" sldId="273"/>
            <ac:picMk id="14" creationId="{AAC1B4DD-4A1B-44D3-B79A-0A7FA4F28171}"/>
          </ac:picMkLst>
        </pc:picChg>
        <pc:picChg chg="add mod">
          <ac:chgData name="Sanders Wang" userId="089d73b8-785c-4012-b931-81c632b6c9c7" providerId="ADAL" clId="{040EDAAC-E745-4071-9C17-784A6FEC8541}" dt="2021-03-31T17:20:27.084" v="2938" actId="1076"/>
          <ac:picMkLst>
            <pc:docMk/>
            <pc:sldMk cId="4088414426" sldId="273"/>
            <ac:picMk id="16" creationId="{629FED0A-4C83-4191-8CAC-76E2F3190018}"/>
          </ac:picMkLst>
        </pc:picChg>
        <pc:picChg chg="del">
          <ac:chgData name="Sanders Wang" userId="089d73b8-785c-4012-b931-81c632b6c9c7" providerId="ADAL" clId="{040EDAAC-E745-4071-9C17-784A6FEC8541}" dt="2021-03-31T16:16:01.993" v="2740" actId="478"/>
          <ac:picMkLst>
            <pc:docMk/>
            <pc:sldMk cId="4088414426" sldId="273"/>
            <ac:picMk id="9222" creationId="{159DBC9D-D497-4C66-8B0E-DB36F8FDDB34}"/>
          </ac:picMkLst>
        </pc:picChg>
        <pc:picChg chg="add del mod">
          <ac:chgData name="Sanders Wang" userId="089d73b8-785c-4012-b931-81c632b6c9c7" providerId="ADAL" clId="{040EDAAC-E745-4071-9C17-784A6FEC8541}" dt="2021-03-31T16:21:32.498" v="2773"/>
          <ac:picMkLst>
            <pc:docMk/>
            <pc:sldMk cId="4088414426" sldId="273"/>
            <ac:picMk id="15362" creationId="{1F0134A8-C9C6-4223-A355-F75CDC02699F}"/>
          </ac:picMkLst>
        </pc:picChg>
        <pc:picChg chg="add mod">
          <ac:chgData name="Sanders Wang" userId="089d73b8-785c-4012-b931-81c632b6c9c7" providerId="ADAL" clId="{040EDAAC-E745-4071-9C17-784A6FEC8541}" dt="2021-03-31T16:25:15.680" v="2793" actId="1076"/>
          <ac:picMkLst>
            <pc:docMk/>
            <pc:sldMk cId="4088414426" sldId="273"/>
            <ac:picMk id="15364" creationId="{9CA97970-7CF9-41B8-A20E-C4C41F8D5003}"/>
          </ac:picMkLst>
        </pc:picChg>
        <pc:picChg chg="add mod">
          <ac:chgData name="Sanders Wang" userId="089d73b8-785c-4012-b931-81c632b6c9c7" providerId="ADAL" clId="{040EDAAC-E745-4071-9C17-784A6FEC8541}" dt="2021-03-31T16:25:24.647" v="2796" actId="14100"/>
          <ac:picMkLst>
            <pc:docMk/>
            <pc:sldMk cId="4088414426" sldId="273"/>
            <ac:picMk id="15366" creationId="{C33B21DA-353F-432A-82C2-AC7E87A25309}"/>
          </ac:picMkLst>
        </pc:picChg>
        <pc:picChg chg="add del mod">
          <ac:chgData name="Sanders Wang" userId="089d73b8-785c-4012-b931-81c632b6c9c7" providerId="ADAL" clId="{040EDAAC-E745-4071-9C17-784A6FEC8541}" dt="2021-03-31T16:30:27.556" v="2812" actId="21"/>
          <ac:picMkLst>
            <pc:docMk/>
            <pc:sldMk cId="4088414426" sldId="273"/>
            <ac:picMk id="15368" creationId="{FFCA49DC-1C48-454D-A48B-F60F641B5ED6}"/>
          </ac:picMkLst>
        </pc:picChg>
        <pc:picChg chg="add mod">
          <ac:chgData name="Sanders Wang" userId="089d73b8-785c-4012-b931-81c632b6c9c7" providerId="ADAL" clId="{040EDAAC-E745-4071-9C17-784A6FEC8541}" dt="2021-03-31T17:21:46.701" v="2943" actId="1076"/>
          <ac:picMkLst>
            <pc:docMk/>
            <pc:sldMk cId="4088414426" sldId="273"/>
            <ac:picMk id="15370" creationId="{7DB8B3E1-8F9C-4A9A-88F8-BE16079FB756}"/>
          </ac:picMkLst>
        </pc:picChg>
        <pc:picChg chg="add mod">
          <ac:chgData name="Sanders Wang" userId="089d73b8-785c-4012-b931-81c632b6c9c7" providerId="ADAL" clId="{040EDAAC-E745-4071-9C17-784A6FEC8541}" dt="2021-03-31T17:24:22.815" v="2949" actId="14100"/>
          <ac:picMkLst>
            <pc:docMk/>
            <pc:sldMk cId="4088414426" sldId="273"/>
            <ac:picMk id="15372" creationId="{578F921A-9BD8-4DFA-A339-ED14BA9BE6F3}"/>
          </ac:picMkLst>
        </pc:picChg>
        <pc:cxnChg chg="add mod">
          <ac:chgData name="Sanders Wang" userId="089d73b8-785c-4012-b931-81c632b6c9c7" providerId="ADAL" clId="{040EDAAC-E745-4071-9C17-784A6FEC8541}" dt="2021-03-31T17:25:48.616" v="2966" actId="1035"/>
          <ac:cxnSpMkLst>
            <pc:docMk/>
            <pc:sldMk cId="4088414426" sldId="273"/>
            <ac:cxnSpMk id="41" creationId="{F666EF1A-17E8-46BA-9AFA-6125AA678201}"/>
          </ac:cxnSpMkLst>
        </pc:cxnChg>
      </pc:sldChg>
      <pc:sldChg chg="addSp delSp modSp add mod ord">
        <pc:chgData name="Sanders Wang" userId="089d73b8-785c-4012-b931-81c632b6c9c7" providerId="ADAL" clId="{040EDAAC-E745-4071-9C17-784A6FEC8541}" dt="2021-03-31T16:38:35.577" v="2898"/>
        <pc:sldMkLst>
          <pc:docMk/>
          <pc:sldMk cId="3648986732" sldId="274"/>
        </pc:sldMkLst>
        <pc:spChg chg="add mod">
          <ac:chgData name="Sanders Wang" userId="089d73b8-785c-4012-b931-81c632b6c9c7" providerId="ADAL" clId="{040EDAAC-E745-4071-9C17-784A6FEC8541}" dt="2021-03-31T16:37:17.382" v="2886" actId="1076"/>
          <ac:spMkLst>
            <pc:docMk/>
            <pc:sldMk cId="3648986732" sldId="274"/>
            <ac:spMk id="2" creationId="{6E099258-BC0B-4232-B947-C47B33637D25}"/>
          </ac:spMkLst>
        </pc:spChg>
        <pc:spChg chg="add del mod">
          <ac:chgData name="Sanders Wang" userId="089d73b8-785c-4012-b931-81c632b6c9c7" providerId="ADAL" clId="{040EDAAC-E745-4071-9C17-784A6FEC8541}" dt="2021-03-31T16:30:56.825" v="2821" actId="478"/>
          <ac:spMkLst>
            <pc:docMk/>
            <pc:sldMk cId="3648986732" sldId="274"/>
            <ac:spMk id="15" creationId="{4433C630-BC39-4FA3-96C3-C7A6A394F284}"/>
          </ac:spMkLst>
        </pc:spChg>
        <pc:spChg chg="add mod">
          <ac:chgData name="Sanders Wang" userId="089d73b8-785c-4012-b931-81c632b6c9c7" providerId="ADAL" clId="{040EDAAC-E745-4071-9C17-784A6FEC8541}" dt="2021-03-31T16:32:11.117" v="2852" actId="14100"/>
          <ac:spMkLst>
            <pc:docMk/>
            <pc:sldMk cId="3648986732" sldId="274"/>
            <ac:spMk id="17" creationId="{8BD65E40-35F8-4C26-802A-E3F78C7866CD}"/>
          </ac:spMkLst>
        </pc:spChg>
        <pc:spChg chg="add mod">
          <ac:chgData name="Sanders Wang" userId="089d73b8-785c-4012-b931-81c632b6c9c7" providerId="ADAL" clId="{040EDAAC-E745-4071-9C17-784A6FEC8541}" dt="2021-03-31T16:37:52.487" v="2896" actId="1076"/>
          <ac:spMkLst>
            <pc:docMk/>
            <pc:sldMk cId="3648986732" sldId="274"/>
            <ac:spMk id="21" creationId="{D01FA1FE-0E5C-4504-A462-7CFB94317672}"/>
          </ac:spMkLst>
        </pc:spChg>
        <pc:spChg chg="add mod">
          <ac:chgData name="Sanders Wang" userId="089d73b8-785c-4012-b931-81c632b6c9c7" providerId="ADAL" clId="{040EDAAC-E745-4071-9C17-784A6FEC8541}" dt="2021-03-31T16:38:35.577" v="2898"/>
          <ac:spMkLst>
            <pc:docMk/>
            <pc:sldMk cId="3648986732" sldId="274"/>
            <ac:spMk id="22" creationId="{C3E947B1-F623-44A1-9D4C-7E27636C8DD1}"/>
          </ac:spMkLst>
        </pc:spChg>
        <pc:spChg chg="mod">
          <ac:chgData name="Sanders Wang" userId="089d73b8-785c-4012-b931-81c632b6c9c7" providerId="ADAL" clId="{040EDAAC-E745-4071-9C17-784A6FEC8541}" dt="2021-03-31T16:30:53.899" v="2820"/>
          <ac:spMkLst>
            <pc:docMk/>
            <pc:sldMk cId="3648986732" sldId="274"/>
            <ac:spMk id="131" creationId="{0D75DB33-7E55-4046-8B78-2146272967CA}"/>
          </ac:spMkLst>
        </pc:spChg>
        <pc:picChg chg="add mod">
          <ac:chgData name="Sanders Wang" userId="089d73b8-785c-4012-b931-81c632b6c9c7" providerId="ADAL" clId="{040EDAAC-E745-4071-9C17-784A6FEC8541}" dt="2021-03-31T16:30:45.069" v="2818" actId="1076"/>
          <ac:picMkLst>
            <pc:docMk/>
            <pc:sldMk cId="3648986732" sldId="274"/>
            <ac:picMk id="14" creationId="{E160DDD0-4B83-4400-9DBD-575332800CB4}"/>
          </ac:picMkLst>
        </pc:picChg>
        <pc:picChg chg="add mod">
          <ac:chgData name="Sanders Wang" userId="089d73b8-785c-4012-b931-81c632b6c9c7" providerId="ADAL" clId="{040EDAAC-E745-4071-9C17-784A6FEC8541}" dt="2021-03-31T16:37:48.744" v="2895" actId="14100"/>
          <ac:picMkLst>
            <pc:docMk/>
            <pc:sldMk cId="3648986732" sldId="274"/>
            <ac:picMk id="16" creationId="{4478BC66-C4DB-4B7C-B3D6-0B64ED8FEA95}"/>
          </ac:picMkLst>
        </pc:picChg>
        <pc:picChg chg="add mod">
          <ac:chgData name="Sanders Wang" userId="089d73b8-785c-4012-b931-81c632b6c9c7" providerId="ADAL" clId="{040EDAAC-E745-4071-9C17-784A6FEC8541}" dt="2021-03-31T16:37:41.082" v="2893" actId="1076"/>
          <ac:picMkLst>
            <pc:docMk/>
            <pc:sldMk cId="3648986732" sldId="274"/>
            <ac:picMk id="14338" creationId="{3C022588-FE4D-45AD-880D-8A34EAE47F73}"/>
          </ac:picMkLst>
        </pc:picChg>
        <pc:picChg chg="add mod">
          <ac:chgData name="Sanders Wang" userId="089d73b8-785c-4012-b931-81c632b6c9c7" providerId="ADAL" clId="{040EDAAC-E745-4071-9C17-784A6FEC8541}" dt="2021-03-31T16:37:43.815" v="2894" actId="14100"/>
          <ac:picMkLst>
            <pc:docMk/>
            <pc:sldMk cId="3648986732" sldId="274"/>
            <ac:picMk id="14340" creationId="{8DCA47F0-9304-48B5-9337-AC25FDE4F9CE}"/>
          </ac:picMkLst>
        </pc:picChg>
      </pc:sldChg>
      <pc:sldChg chg="addSp delSp modSp add mod">
        <pc:chgData name="Sanders Wang" userId="089d73b8-785c-4012-b931-81c632b6c9c7" providerId="ADAL" clId="{040EDAAC-E745-4071-9C17-784A6FEC8541}" dt="2021-03-31T18:25:34.850" v="3296" actId="14100"/>
        <pc:sldMkLst>
          <pc:docMk/>
          <pc:sldMk cId="1522932478" sldId="275"/>
        </pc:sldMkLst>
        <pc:spChg chg="add mod">
          <ac:chgData name="Sanders Wang" userId="089d73b8-785c-4012-b931-81c632b6c9c7" providerId="ADAL" clId="{040EDAAC-E745-4071-9C17-784A6FEC8541}" dt="2021-03-31T17:26:57.505" v="2974" actId="20577"/>
          <ac:spMkLst>
            <pc:docMk/>
            <pc:sldMk cId="1522932478" sldId="275"/>
            <ac:spMk id="15" creationId="{9520BC7D-394D-434D-8CFE-D5DF5B2C6CE5}"/>
          </ac:spMkLst>
        </pc:spChg>
        <pc:spChg chg="add mod">
          <ac:chgData name="Sanders Wang" userId="089d73b8-785c-4012-b931-81c632b6c9c7" providerId="ADAL" clId="{040EDAAC-E745-4071-9C17-784A6FEC8541}" dt="2021-03-31T17:35:27.682" v="2997" actId="1076"/>
          <ac:spMkLst>
            <pc:docMk/>
            <pc:sldMk cId="1522932478" sldId="275"/>
            <ac:spMk id="17" creationId="{37DE73CB-F2EB-4A0D-9991-FE6A7C8C3C85}"/>
          </ac:spMkLst>
        </pc:spChg>
        <pc:spChg chg="add mod">
          <ac:chgData name="Sanders Wang" userId="089d73b8-785c-4012-b931-81c632b6c9c7" providerId="ADAL" clId="{040EDAAC-E745-4071-9C17-784A6FEC8541}" dt="2021-03-31T17:36:26.440" v="3026" actId="1076"/>
          <ac:spMkLst>
            <pc:docMk/>
            <pc:sldMk cId="1522932478" sldId="275"/>
            <ac:spMk id="21" creationId="{E24009B5-D5B1-46E8-BB2B-8570A325C07C}"/>
          </ac:spMkLst>
        </pc:spChg>
        <pc:spChg chg="add mod">
          <ac:chgData name="Sanders Wang" userId="089d73b8-785c-4012-b931-81c632b6c9c7" providerId="ADAL" clId="{040EDAAC-E745-4071-9C17-784A6FEC8541}" dt="2021-03-31T17:36:59.546" v="3048" actId="20577"/>
          <ac:spMkLst>
            <pc:docMk/>
            <pc:sldMk cId="1522932478" sldId="275"/>
            <ac:spMk id="22" creationId="{53E55E05-D2FB-4E37-9768-7AFAC017DE42}"/>
          </ac:spMkLst>
        </pc:spChg>
        <pc:spChg chg="add del mod">
          <ac:chgData name="Sanders Wang" userId="089d73b8-785c-4012-b931-81c632b6c9c7" providerId="ADAL" clId="{040EDAAC-E745-4071-9C17-784A6FEC8541}" dt="2021-03-31T17:38:21.866" v="3054" actId="21"/>
          <ac:spMkLst>
            <pc:docMk/>
            <pc:sldMk cId="1522932478" sldId="275"/>
            <ac:spMk id="24" creationId="{8D5121D3-1E72-4479-B998-093C3B71F7F0}"/>
          </ac:spMkLst>
        </pc:spChg>
        <pc:spChg chg="add mod">
          <ac:chgData name="Sanders Wang" userId="089d73b8-785c-4012-b931-81c632b6c9c7" providerId="ADAL" clId="{040EDAAC-E745-4071-9C17-784A6FEC8541}" dt="2021-03-31T18:16:13.404" v="3249" actId="20577"/>
          <ac:spMkLst>
            <pc:docMk/>
            <pc:sldMk cId="1522932478" sldId="275"/>
            <ac:spMk id="26" creationId="{5A9FB581-DC91-4470-A291-F3947ABE2C50}"/>
          </ac:spMkLst>
        </pc:spChg>
        <pc:spChg chg="add mod">
          <ac:chgData name="Sanders Wang" userId="089d73b8-785c-4012-b931-81c632b6c9c7" providerId="ADAL" clId="{040EDAAC-E745-4071-9C17-784A6FEC8541}" dt="2021-03-31T18:22:06.335" v="3290" actId="14100"/>
          <ac:spMkLst>
            <pc:docMk/>
            <pc:sldMk cId="1522932478" sldId="275"/>
            <ac:spMk id="29" creationId="{BF88FFCA-9536-4421-B1E2-4D801E18C48B}"/>
          </ac:spMkLst>
        </pc:spChg>
        <pc:spChg chg="mod">
          <ac:chgData name="Sanders Wang" userId="089d73b8-785c-4012-b931-81c632b6c9c7" providerId="ADAL" clId="{040EDAAC-E745-4071-9C17-784A6FEC8541}" dt="2021-03-31T18:17:35.869" v="3255" actId="20577"/>
          <ac:spMkLst>
            <pc:docMk/>
            <pc:sldMk cId="1522932478" sldId="275"/>
            <ac:spMk id="131" creationId="{0D75DB33-7E55-4046-8B78-2146272967CA}"/>
          </ac:spMkLst>
        </pc:spChg>
        <pc:picChg chg="add mod">
          <ac:chgData name="Sanders Wang" userId="089d73b8-785c-4012-b931-81c632b6c9c7" providerId="ADAL" clId="{040EDAAC-E745-4071-9C17-784A6FEC8541}" dt="2021-03-31T17:27:00.584" v="2975" actId="1076"/>
          <ac:picMkLst>
            <pc:docMk/>
            <pc:sldMk cId="1522932478" sldId="275"/>
            <ac:picMk id="2" creationId="{59866AB7-D4E4-4214-A111-EE2E1FE0B231}"/>
          </ac:picMkLst>
        </pc:picChg>
        <pc:picChg chg="add del mod">
          <ac:chgData name="Sanders Wang" userId="089d73b8-785c-4012-b931-81c632b6c9c7" providerId="ADAL" clId="{040EDAAC-E745-4071-9C17-784A6FEC8541}" dt="2021-03-31T17:38:21.866" v="3054" actId="21"/>
          <ac:picMkLst>
            <pc:docMk/>
            <pc:sldMk cId="1522932478" sldId="275"/>
            <ac:picMk id="4" creationId="{839D8CDD-E317-491B-A40E-7AA0E4D9E094}"/>
          </ac:picMkLst>
        </pc:picChg>
        <pc:picChg chg="add mod">
          <ac:chgData name="Sanders Wang" userId="089d73b8-785c-4012-b931-81c632b6c9c7" providerId="ADAL" clId="{040EDAAC-E745-4071-9C17-784A6FEC8541}" dt="2021-03-31T18:15:31.608" v="3238" actId="1076"/>
          <ac:picMkLst>
            <pc:docMk/>
            <pc:sldMk cId="1522932478" sldId="275"/>
            <ac:picMk id="5" creationId="{C12EC7CE-E80E-44FA-B314-E39765373B3E}"/>
          </ac:picMkLst>
        </pc:picChg>
        <pc:picChg chg="add del mod">
          <ac:chgData name="Sanders Wang" userId="089d73b8-785c-4012-b931-81c632b6c9c7" providerId="ADAL" clId="{040EDAAC-E745-4071-9C17-784A6FEC8541}" dt="2021-03-31T17:31:37.168" v="2985" actId="478"/>
          <ac:picMkLst>
            <pc:docMk/>
            <pc:sldMk cId="1522932478" sldId="275"/>
            <ac:picMk id="13314" creationId="{743561FF-0226-4C86-A11E-58F93AEE2795}"/>
          </ac:picMkLst>
        </pc:picChg>
        <pc:picChg chg="add mod">
          <ac:chgData name="Sanders Wang" userId="089d73b8-785c-4012-b931-81c632b6c9c7" providerId="ADAL" clId="{040EDAAC-E745-4071-9C17-784A6FEC8541}" dt="2021-03-31T17:31:45.783" v="2988" actId="1076"/>
          <ac:picMkLst>
            <pc:docMk/>
            <pc:sldMk cId="1522932478" sldId="275"/>
            <ac:picMk id="13316" creationId="{B65F0A52-AC34-4427-9720-BDCA34801290}"/>
          </ac:picMkLst>
        </pc:picChg>
        <pc:picChg chg="add mod">
          <ac:chgData name="Sanders Wang" userId="089d73b8-785c-4012-b931-81c632b6c9c7" providerId="ADAL" clId="{040EDAAC-E745-4071-9C17-784A6FEC8541}" dt="2021-03-31T17:33:17.551" v="2992" actId="14100"/>
          <ac:picMkLst>
            <pc:docMk/>
            <pc:sldMk cId="1522932478" sldId="275"/>
            <ac:picMk id="13318" creationId="{FB6A85FC-B587-4473-BFB2-424F645068E6}"/>
          </ac:picMkLst>
        </pc:picChg>
        <pc:picChg chg="add mod">
          <ac:chgData name="Sanders Wang" userId="089d73b8-785c-4012-b931-81c632b6c9c7" providerId="ADAL" clId="{040EDAAC-E745-4071-9C17-784A6FEC8541}" dt="2021-03-31T17:35:16.947" v="2995" actId="14100"/>
          <ac:picMkLst>
            <pc:docMk/>
            <pc:sldMk cId="1522932478" sldId="275"/>
            <ac:picMk id="13320" creationId="{D50A40D2-21B1-4FBE-9979-E9428F123366}"/>
          </ac:picMkLst>
        </pc:picChg>
        <pc:picChg chg="add del mod">
          <ac:chgData name="Sanders Wang" userId="089d73b8-785c-4012-b931-81c632b6c9c7" providerId="ADAL" clId="{040EDAAC-E745-4071-9C17-784A6FEC8541}" dt="2021-03-31T18:20:00.096" v="3263" actId="478"/>
          <ac:picMkLst>
            <pc:docMk/>
            <pc:sldMk cId="1522932478" sldId="275"/>
            <ac:picMk id="13322" creationId="{DC69912D-4CA1-450F-883B-87CA49894341}"/>
          </ac:picMkLst>
        </pc:picChg>
        <pc:picChg chg="add mod">
          <ac:chgData name="Sanders Wang" userId="089d73b8-785c-4012-b931-81c632b6c9c7" providerId="ADAL" clId="{040EDAAC-E745-4071-9C17-784A6FEC8541}" dt="2021-03-31T18:20:46.203" v="3266" actId="14100"/>
          <ac:picMkLst>
            <pc:docMk/>
            <pc:sldMk cId="1522932478" sldId="275"/>
            <ac:picMk id="13324" creationId="{1087FC88-E90A-4B45-A5F0-D0D435BEB381}"/>
          </ac:picMkLst>
        </pc:picChg>
        <pc:picChg chg="add mod">
          <ac:chgData name="Sanders Wang" userId="089d73b8-785c-4012-b931-81c632b6c9c7" providerId="ADAL" clId="{040EDAAC-E745-4071-9C17-784A6FEC8541}" dt="2021-03-31T18:25:34.850" v="3296" actId="14100"/>
          <ac:picMkLst>
            <pc:docMk/>
            <pc:sldMk cId="1522932478" sldId="275"/>
            <ac:picMk id="13326" creationId="{07029EF9-1E60-4585-9358-243805602509}"/>
          </ac:picMkLst>
        </pc:picChg>
      </pc:sldChg>
      <pc:sldChg chg="addSp modSp add mod ord">
        <pc:chgData name="Sanders Wang" userId="089d73b8-785c-4012-b931-81c632b6c9c7" providerId="ADAL" clId="{040EDAAC-E745-4071-9C17-784A6FEC8541}" dt="2021-03-31T17:58:08.315" v="3147" actId="14100"/>
        <pc:sldMkLst>
          <pc:docMk/>
          <pc:sldMk cId="2097138037" sldId="276"/>
        </pc:sldMkLst>
        <pc:spChg chg="add mod">
          <ac:chgData name="Sanders Wang" userId="089d73b8-785c-4012-b931-81c632b6c9c7" providerId="ADAL" clId="{040EDAAC-E745-4071-9C17-784A6FEC8541}" dt="2021-03-31T17:39:41.551" v="3059"/>
          <ac:spMkLst>
            <pc:docMk/>
            <pc:sldMk cId="2097138037" sldId="276"/>
            <ac:spMk id="15" creationId="{0F7B17D4-76C6-4F5F-BF49-A71A41165759}"/>
          </ac:spMkLst>
        </pc:spChg>
        <pc:spChg chg="add mod">
          <ac:chgData name="Sanders Wang" userId="089d73b8-785c-4012-b931-81c632b6c9c7" providerId="ADAL" clId="{040EDAAC-E745-4071-9C17-784A6FEC8541}" dt="2021-03-31T17:47:50.742" v="3090" actId="14100"/>
          <ac:spMkLst>
            <pc:docMk/>
            <pc:sldMk cId="2097138037" sldId="276"/>
            <ac:spMk id="17" creationId="{30417FAF-C360-4CC7-85B5-4C5862EE05BD}"/>
          </ac:spMkLst>
        </pc:spChg>
        <pc:spChg chg="add mod">
          <ac:chgData name="Sanders Wang" userId="089d73b8-785c-4012-b931-81c632b6c9c7" providerId="ADAL" clId="{040EDAAC-E745-4071-9C17-784A6FEC8541}" dt="2021-03-31T17:48:03.678" v="3092" actId="1076"/>
          <ac:spMkLst>
            <pc:docMk/>
            <pc:sldMk cId="2097138037" sldId="276"/>
            <ac:spMk id="19" creationId="{DA950BB3-AE89-41F9-B49E-44B845EDDF2D}"/>
          </ac:spMkLst>
        </pc:spChg>
        <pc:spChg chg="add mod">
          <ac:chgData name="Sanders Wang" userId="089d73b8-785c-4012-b931-81c632b6c9c7" providerId="ADAL" clId="{040EDAAC-E745-4071-9C17-784A6FEC8541}" dt="2021-03-31T17:48:36.013" v="3100" actId="20577"/>
          <ac:spMkLst>
            <pc:docMk/>
            <pc:sldMk cId="2097138037" sldId="276"/>
            <ac:spMk id="21" creationId="{731E6427-AB95-4628-8616-94ED611865F0}"/>
          </ac:spMkLst>
        </pc:spChg>
        <pc:spChg chg="add mod">
          <ac:chgData name="Sanders Wang" userId="089d73b8-785c-4012-b931-81c632b6c9c7" providerId="ADAL" clId="{040EDAAC-E745-4071-9C17-784A6FEC8541}" dt="2021-03-31T17:50:11.835" v="3107" actId="1076"/>
          <ac:spMkLst>
            <pc:docMk/>
            <pc:sldMk cId="2097138037" sldId="276"/>
            <ac:spMk id="23" creationId="{2B596C2C-EA61-4689-8E6F-6C39E844BA5A}"/>
          </ac:spMkLst>
        </pc:spChg>
        <pc:spChg chg="add mod">
          <ac:chgData name="Sanders Wang" userId="089d73b8-785c-4012-b931-81c632b6c9c7" providerId="ADAL" clId="{040EDAAC-E745-4071-9C17-784A6FEC8541}" dt="2021-03-31T17:53:11.750" v="3119" actId="14100"/>
          <ac:spMkLst>
            <pc:docMk/>
            <pc:sldMk cId="2097138037" sldId="276"/>
            <ac:spMk id="25" creationId="{AC4D7435-2966-497D-AA4B-E4FE98102261}"/>
          </ac:spMkLst>
        </pc:spChg>
        <pc:spChg chg="add mod">
          <ac:chgData name="Sanders Wang" userId="089d73b8-785c-4012-b931-81c632b6c9c7" providerId="ADAL" clId="{040EDAAC-E745-4071-9C17-784A6FEC8541}" dt="2021-03-31T17:57:19.510" v="3132" actId="1076"/>
          <ac:spMkLst>
            <pc:docMk/>
            <pc:sldMk cId="2097138037" sldId="276"/>
            <ac:spMk id="27" creationId="{FE3A636B-9B32-49C0-9EC5-11EC10CE80DA}"/>
          </ac:spMkLst>
        </pc:spChg>
        <pc:spChg chg="add mod">
          <ac:chgData name="Sanders Wang" userId="089d73b8-785c-4012-b931-81c632b6c9c7" providerId="ADAL" clId="{040EDAAC-E745-4071-9C17-784A6FEC8541}" dt="2021-03-31T17:58:08.315" v="3147" actId="14100"/>
          <ac:spMkLst>
            <pc:docMk/>
            <pc:sldMk cId="2097138037" sldId="276"/>
            <ac:spMk id="29" creationId="{BF77F130-9C37-438E-8AA2-FDEB507580F7}"/>
          </ac:spMkLst>
        </pc:spChg>
        <pc:spChg chg="mod">
          <ac:chgData name="Sanders Wang" userId="089d73b8-785c-4012-b931-81c632b6c9c7" providerId="ADAL" clId="{040EDAAC-E745-4071-9C17-784A6FEC8541}" dt="2021-03-31T17:50:23.472" v="3114" actId="20577"/>
          <ac:spMkLst>
            <pc:docMk/>
            <pc:sldMk cId="2097138037" sldId="276"/>
            <ac:spMk id="131" creationId="{0D75DB33-7E55-4046-8B78-2146272967CA}"/>
          </ac:spMkLst>
        </pc:spChg>
        <pc:picChg chg="add mod">
          <ac:chgData name="Sanders Wang" userId="089d73b8-785c-4012-b931-81c632b6c9c7" providerId="ADAL" clId="{040EDAAC-E745-4071-9C17-784A6FEC8541}" dt="2021-03-31T17:49:24.371" v="3102" actId="1076"/>
          <ac:picMkLst>
            <pc:docMk/>
            <pc:sldMk cId="2097138037" sldId="276"/>
            <ac:picMk id="2" creationId="{CB64CEF7-7476-482C-9678-391A79590D6E}"/>
          </ac:picMkLst>
        </pc:picChg>
        <pc:picChg chg="add mod">
          <ac:chgData name="Sanders Wang" userId="089d73b8-785c-4012-b931-81c632b6c9c7" providerId="ADAL" clId="{040EDAAC-E745-4071-9C17-784A6FEC8541}" dt="2021-03-31T17:38:34.822" v="3056" actId="1076"/>
          <ac:picMkLst>
            <pc:docMk/>
            <pc:sldMk cId="2097138037" sldId="276"/>
            <ac:picMk id="14" creationId="{D765935D-C672-451E-9B83-0850B394C8F1}"/>
          </ac:picMkLst>
        </pc:picChg>
        <pc:picChg chg="add mod">
          <ac:chgData name="Sanders Wang" userId="089d73b8-785c-4012-b931-81c632b6c9c7" providerId="ADAL" clId="{040EDAAC-E745-4071-9C17-784A6FEC8541}" dt="2021-03-31T17:42:23.901" v="3068" actId="1076"/>
          <ac:picMkLst>
            <pc:docMk/>
            <pc:sldMk cId="2097138037" sldId="276"/>
            <ac:picMk id="12290" creationId="{87626EDE-93CA-489A-9E2C-16BD31B4E8AF}"/>
          </ac:picMkLst>
        </pc:picChg>
        <pc:picChg chg="add mod">
          <ac:chgData name="Sanders Wang" userId="089d73b8-785c-4012-b931-81c632b6c9c7" providerId="ADAL" clId="{040EDAAC-E745-4071-9C17-784A6FEC8541}" dt="2021-03-31T17:47:54.047" v="3091" actId="1076"/>
          <ac:picMkLst>
            <pc:docMk/>
            <pc:sldMk cId="2097138037" sldId="276"/>
            <ac:picMk id="12292" creationId="{61AFF207-D1EC-48D9-8439-FD440262BBB1}"/>
          </ac:picMkLst>
        </pc:picChg>
        <pc:picChg chg="add mod">
          <ac:chgData name="Sanders Wang" userId="089d73b8-785c-4012-b931-81c632b6c9c7" providerId="ADAL" clId="{040EDAAC-E745-4071-9C17-784A6FEC8541}" dt="2021-03-31T17:48:11.311" v="3095" actId="14100"/>
          <ac:picMkLst>
            <pc:docMk/>
            <pc:sldMk cId="2097138037" sldId="276"/>
            <ac:picMk id="12294" creationId="{4F75F59D-3DA1-4F35-BEF5-94257984417D}"/>
          </ac:picMkLst>
        </pc:picChg>
        <pc:picChg chg="add mod">
          <ac:chgData name="Sanders Wang" userId="089d73b8-785c-4012-b931-81c632b6c9c7" providerId="ADAL" clId="{040EDAAC-E745-4071-9C17-784A6FEC8541}" dt="2021-03-31T17:52:01.072" v="3116" actId="1076"/>
          <ac:picMkLst>
            <pc:docMk/>
            <pc:sldMk cId="2097138037" sldId="276"/>
            <ac:picMk id="12296" creationId="{0318C73E-9AE6-47A2-8141-B2753838F76F}"/>
          </ac:picMkLst>
        </pc:picChg>
        <pc:picChg chg="add mod">
          <ac:chgData name="Sanders Wang" userId="089d73b8-785c-4012-b931-81c632b6c9c7" providerId="ADAL" clId="{040EDAAC-E745-4071-9C17-784A6FEC8541}" dt="2021-03-31T17:57:19.510" v="3132" actId="1076"/>
          <ac:picMkLst>
            <pc:docMk/>
            <pc:sldMk cId="2097138037" sldId="276"/>
            <ac:picMk id="12298" creationId="{2DA21B68-C6D9-4DAD-914F-17241E549CF2}"/>
          </ac:picMkLst>
        </pc:picChg>
        <pc:picChg chg="add mod">
          <ac:chgData name="Sanders Wang" userId="089d73b8-785c-4012-b931-81c632b6c9c7" providerId="ADAL" clId="{040EDAAC-E745-4071-9C17-784A6FEC8541}" dt="2021-03-31T17:57:27.999" v="3135" actId="14100"/>
          <ac:picMkLst>
            <pc:docMk/>
            <pc:sldMk cId="2097138037" sldId="276"/>
            <ac:picMk id="12300" creationId="{9B9B8FC6-C500-4B60-8A83-FADEA3CDC2D0}"/>
          </ac:picMkLst>
        </pc:picChg>
      </pc:sldChg>
      <pc:sldChg chg="addSp delSp modSp add mod">
        <pc:chgData name="Sanders Wang" userId="089d73b8-785c-4012-b931-81c632b6c9c7" providerId="ADAL" clId="{040EDAAC-E745-4071-9C17-784A6FEC8541}" dt="2021-03-31T18:15:47.181" v="3245" actId="20577"/>
        <pc:sldMkLst>
          <pc:docMk/>
          <pc:sldMk cId="2987653941" sldId="277"/>
        </pc:sldMkLst>
        <pc:spChg chg="del">
          <ac:chgData name="Sanders Wang" userId="089d73b8-785c-4012-b931-81c632b6c9c7" providerId="ADAL" clId="{040EDAAC-E745-4071-9C17-784A6FEC8541}" dt="2021-03-31T17:55:13.080" v="3127" actId="478"/>
          <ac:spMkLst>
            <pc:docMk/>
            <pc:sldMk cId="2987653941" sldId="277"/>
            <ac:spMk id="15" creationId="{9520BC7D-394D-434D-8CFE-D5DF5B2C6CE5}"/>
          </ac:spMkLst>
        </pc:spChg>
        <pc:spChg chg="del">
          <ac:chgData name="Sanders Wang" userId="089d73b8-785c-4012-b931-81c632b6c9c7" providerId="ADAL" clId="{040EDAAC-E745-4071-9C17-784A6FEC8541}" dt="2021-03-31T17:55:13.080" v="3127" actId="478"/>
          <ac:spMkLst>
            <pc:docMk/>
            <pc:sldMk cId="2987653941" sldId="277"/>
            <ac:spMk id="17" creationId="{37DE73CB-F2EB-4A0D-9991-FE6A7C8C3C85}"/>
          </ac:spMkLst>
        </pc:spChg>
        <pc:spChg chg="del">
          <ac:chgData name="Sanders Wang" userId="089d73b8-785c-4012-b931-81c632b6c9c7" providerId="ADAL" clId="{040EDAAC-E745-4071-9C17-784A6FEC8541}" dt="2021-03-31T17:55:13.080" v="3127" actId="478"/>
          <ac:spMkLst>
            <pc:docMk/>
            <pc:sldMk cId="2987653941" sldId="277"/>
            <ac:spMk id="21" creationId="{E24009B5-D5B1-46E8-BB2B-8570A325C07C}"/>
          </ac:spMkLst>
        </pc:spChg>
        <pc:spChg chg="del">
          <ac:chgData name="Sanders Wang" userId="089d73b8-785c-4012-b931-81c632b6c9c7" providerId="ADAL" clId="{040EDAAC-E745-4071-9C17-784A6FEC8541}" dt="2021-03-31T17:55:13.080" v="3127" actId="478"/>
          <ac:spMkLst>
            <pc:docMk/>
            <pc:sldMk cId="2987653941" sldId="277"/>
            <ac:spMk id="22" creationId="{53E55E05-D2FB-4E37-9768-7AFAC017DE42}"/>
          </ac:spMkLst>
        </pc:spChg>
        <pc:spChg chg="add mod">
          <ac:chgData name="Sanders Wang" userId="089d73b8-785c-4012-b931-81c632b6c9c7" providerId="ADAL" clId="{040EDAAC-E745-4071-9C17-784A6FEC8541}" dt="2021-03-31T17:58:57.143" v="3150"/>
          <ac:spMkLst>
            <pc:docMk/>
            <pc:sldMk cId="2987653941" sldId="277"/>
            <ac:spMk id="23" creationId="{75BB6CE6-71FD-4155-83C9-D30EB456F112}"/>
          </ac:spMkLst>
        </pc:spChg>
        <pc:spChg chg="add mod">
          <ac:chgData name="Sanders Wang" userId="089d73b8-785c-4012-b931-81c632b6c9c7" providerId="ADAL" clId="{040EDAAC-E745-4071-9C17-784A6FEC8541}" dt="2021-03-31T18:00:57.239" v="3159" actId="1076"/>
          <ac:spMkLst>
            <pc:docMk/>
            <pc:sldMk cId="2987653941" sldId="277"/>
            <ac:spMk id="25" creationId="{6A0B80F8-1E61-4E9D-8059-36FA8502ECF1}"/>
          </ac:spMkLst>
        </pc:spChg>
        <pc:spChg chg="add mod">
          <ac:chgData name="Sanders Wang" userId="089d73b8-785c-4012-b931-81c632b6c9c7" providerId="ADAL" clId="{040EDAAC-E745-4071-9C17-784A6FEC8541}" dt="2021-03-31T18:03:24.128" v="3166" actId="1076"/>
          <ac:spMkLst>
            <pc:docMk/>
            <pc:sldMk cId="2987653941" sldId="277"/>
            <ac:spMk id="27" creationId="{706A9BE2-056E-4B1E-8193-C692C23D54FE}"/>
          </ac:spMkLst>
        </pc:spChg>
        <pc:spChg chg="add mod">
          <ac:chgData name="Sanders Wang" userId="089d73b8-785c-4012-b931-81c632b6c9c7" providerId="ADAL" clId="{040EDAAC-E745-4071-9C17-784A6FEC8541}" dt="2021-03-31T18:07:58.022" v="3181" actId="1076"/>
          <ac:spMkLst>
            <pc:docMk/>
            <pc:sldMk cId="2987653941" sldId="277"/>
            <ac:spMk id="31" creationId="{B6C00335-F7E4-483A-B807-D89FBD5931A8}"/>
          </ac:spMkLst>
        </pc:spChg>
        <pc:spChg chg="add mod">
          <ac:chgData name="Sanders Wang" userId="089d73b8-785c-4012-b931-81c632b6c9c7" providerId="ADAL" clId="{040EDAAC-E745-4071-9C17-784A6FEC8541}" dt="2021-03-31T18:14:49.863" v="3236"/>
          <ac:spMkLst>
            <pc:docMk/>
            <pc:sldMk cId="2987653941" sldId="277"/>
            <ac:spMk id="33" creationId="{E636BE3C-94CC-4FBF-B2D5-AA8DF699F533}"/>
          </ac:spMkLst>
        </pc:spChg>
        <pc:spChg chg="add mod">
          <ac:chgData name="Sanders Wang" userId="089d73b8-785c-4012-b931-81c632b6c9c7" providerId="ADAL" clId="{040EDAAC-E745-4071-9C17-784A6FEC8541}" dt="2021-03-31T18:12:21.855" v="3213"/>
          <ac:spMkLst>
            <pc:docMk/>
            <pc:sldMk cId="2987653941" sldId="277"/>
            <ac:spMk id="35" creationId="{5615549B-92B6-404A-A430-84822EE1F7F5}"/>
          </ac:spMkLst>
        </pc:spChg>
        <pc:spChg chg="mod">
          <ac:chgData name="Sanders Wang" userId="089d73b8-785c-4012-b931-81c632b6c9c7" providerId="ADAL" clId="{040EDAAC-E745-4071-9C17-784A6FEC8541}" dt="2021-03-31T18:15:47.181" v="3245" actId="20577"/>
          <ac:spMkLst>
            <pc:docMk/>
            <pc:sldMk cId="2987653941" sldId="277"/>
            <ac:spMk id="131" creationId="{0D75DB33-7E55-4046-8B78-2146272967CA}"/>
          </ac:spMkLst>
        </pc:spChg>
        <pc:picChg chg="del">
          <ac:chgData name="Sanders Wang" userId="089d73b8-785c-4012-b931-81c632b6c9c7" providerId="ADAL" clId="{040EDAAC-E745-4071-9C17-784A6FEC8541}" dt="2021-03-31T17:55:13.080" v="3127" actId="478"/>
          <ac:picMkLst>
            <pc:docMk/>
            <pc:sldMk cId="2987653941" sldId="277"/>
            <ac:picMk id="2" creationId="{59866AB7-D4E4-4214-A111-EE2E1FE0B231}"/>
          </ac:picMkLst>
        </pc:picChg>
        <pc:picChg chg="add mod">
          <ac:chgData name="Sanders Wang" userId="089d73b8-785c-4012-b931-81c632b6c9c7" providerId="ADAL" clId="{040EDAAC-E745-4071-9C17-784A6FEC8541}" dt="2021-03-31T17:55:51.537" v="3130" actId="1076"/>
          <ac:picMkLst>
            <pc:docMk/>
            <pc:sldMk cId="2987653941" sldId="277"/>
            <ac:picMk id="4" creationId="{159EDD8E-6E0E-4FDB-BF28-E86A75BBA63A}"/>
          </ac:picMkLst>
        </pc:picChg>
        <pc:picChg chg="add mod">
          <ac:chgData name="Sanders Wang" userId="089d73b8-785c-4012-b931-81c632b6c9c7" providerId="ADAL" clId="{040EDAAC-E745-4071-9C17-784A6FEC8541}" dt="2021-03-31T18:04:12.600" v="3171" actId="1076"/>
          <ac:picMkLst>
            <pc:docMk/>
            <pc:sldMk cId="2987653941" sldId="277"/>
            <ac:picMk id="6" creationId="{59033223-2FD2-44BA-B763-22C95D4BCD13}"/>
          </ac:picMkLst>
        </pc:picChg>
        <pc:picChg chg="add mod">
          <ac:chgData name="Sanders Wang" userId="089d73b8-785c-4012-b931-81c632b6c9c7" providerId="ADAL" clId="{040EDAAC-E745-4071-9C17-784A6FEC8541}" dt="2021-03-31T18:04:43.890" v="3173" actId="1076"/>
          <ac:picMkLst>
            <pc:docMk/>
            <pc:sldMk cId="2987653941" sldId="277"/>
            <ac:picMk id="7" creationId="{E4D6E993-FABC-4A31-8AD3-13A69E4A8571}"/>
          </ac:picMkLst>
        </pc:picChg>
        <pc:picChg chg="del">
          <ac:chgData name="Sanders Wang" userId="089d73b8-785c-4012-b931-81c632b6c9c7" providerId="ADAL" clId="{040EDAAC-E745-4071-9C17-784A6FEC8541}" dt="2021-03-31T17:55:13.080" v="3127" actId="478"/>
          <ac:picMkLst>
            <pc:docMk/>
            <pc:sldMk cId="2987653941" sldId="277"/>
            <ac:picMk id="13316" creationId="{B65F0A52-AC34-4427-9720-BDCA34801290}"/>
          </ac:picMkLst>
        </pc:picChg>
        <pc:picChg chg="del">
          <ac:chgData name="Sanders Wang" userId="089d73b8-785c-4012-b931-81c632b6c9c7" providerId="ADAL" clId="{040EDAAC-E745-4071-9C17-784A6FEC8541}" dt="2021-03-31T17:55:13.080" v="3127" actId="478"/>
          <ac:picMkLst>
            <pc:docMk/>
            <pc:sldMk cId="2987653941" sldId="277"/>
            <ac:picMk id="13318" creationId="{FB6A85FC-B587-4473-BFB2-424F645068E6}"/>
          </ac:picMkLst>
        </pc:picChg>
        <pc:picChg chg="del">
          <ac:chgData name="Sanders Wang" userId="089d73b8-785c-4012-b931-81c632b6c9c7" providerId="ADAL" clId="{040EDAAC-E745-4071-9C17-784A6FEC8541}" dt="2021-03-31T17:55:13.080" v="3127" actId="478"/>
          <ac:picMkLst>
            <pc:docMk/>
            <pc:sldMk cId="2987653941" sldId="277"/>
            <ac:picMk id="13320" creationId="{D50A40D2-21B1-4FBE-9979-E9428F123366}"/>
          </ac:picMkLst>
        </pc:picChg>
        <pc:picChg chg="add mod">
          <ac:chgData name="Sanders Wang" userId="089d73b8-785c-4012-b931-81c632b6c9c7" providerId="ADAL" clId="{040EDAAC-E745-4071-9C17-784A6FEC8541}" dt="2021-03-31T18:00:06.027" v="3156" actId="1076"/>
          <ac:picMkLst>
            <pc:docMk/>
            <pc:sldMk cId="2987653941" sldId="277"/>
            <ac:picMk id="17410" creationId="{8742E46F-99B1-4D53-A8FA-8CABD738F06E}"/>
          </ac:picMkLst>
        </pc:picChg>
        <pc:picChg chg="add mod">
          <ac:chgData name="Sanders Wang" userId="089d73b8-785c-4012-b931-81c632b6c9c7" providerId="ADAL" clId="{040EDAAC-E745-4071-9C17-784A6FEC8541}" dt="2021-03-31T18:03:08.412" v="3163" actId="14100"/>
          <ac:picMkLst>
            <pc:docMk/>
            <pc:sldMk cId="2987653941" sldId="277"/>
            <ac:picMk id="17412" creationId="{4BF076B7-9641-466F-830A-E785A07A0C94}"/>
          </ac:picMkLst>
        </pc:picChg>
        <pc:picChg chg="add del mod">
          <ac:chgData name="Sanders Wang" userId="089d73b8-785c-4012-b931-81c632b6c9c7" providerId="ADAL" clId="{040EDAAC-E745-4071-9C17-784A6FEC8541}" dt="2021-03-31T18:12:35.426" v="3214" actId="478"/>
          <ac:picMkLst>
            <pc:docMk/>
            <pc:sldMk cId="2987653941" sldId="277"/>
            <ac:picMk id="17414" creationId="{6F8DE168-7372-4E29-BDBF-065110AF7BB9}"/>
          </ac:picMkLst>
        </pc:picChg>
        <pc:picChg chg="add mod">
          <ac:chgData name="Sanders Wang" userId="089d73b8-785c-4012-b931-81c632b6c9c7" providerId="ADAL" clId="{040EDAAC-E745-4071-9C17-784A6FEC8541}" dt="2021-03-31T18:11:19.472" v="3192" actId="14100"/>
          <ac:picMkLst>
            <pc:docMk/>
            <pc:sldMk cId="2987653941" sldId="277"/>
            <ac:picMk id="17416" creationId="{ECD00579-1460-4366-A8A5-93D1E0EC3124}"/>
          </ac:picMkLst>
        </pc:picChg>
        <pc:picChg chg="add mod">
          <ac:chgData name="Sanders Wang" userId="089d73b8-785c-4012-b931-81c632b6c9c7" providerId="ADAL" clId="{040EDAAC-E745-4071-9C17-784A6FEC8541}" dt="2021-03-31T18:14:17.668" v="3217" actId="14100"/>
          <ac:picMkLst>
            <pc:docMk/>
            <pc:sldMk cId="2987653941" sldId="277"/>
            <ac:picMk id="17418" creationId="{E5AFC04B-A556-4A9A-B17C-91A1D3B599F1}"/>
          </ac:picMkLst>
        </pc:picChg>
      </pc:sldChg>
      <pc:sldChg chg="addSp modSp add mod ord">
        <pc:chgData name="Sanders Wang" userId="089d73b8-785c-4012-b931-81c632b6c9c7" providerId="ADAL" clId="{040EDAAC-E745-4071-9C17-784A6FEC8541}" dt="2021-03-31T18:42:09.532" v="3453" actId="14100"/>
        <pc:sldMkLst>
          <pc:docMk/>
          <pc:sldMk cId="486975478" sldId="278"/>
        </pc:sldMkLst>
        <pc:spChg chg="add mod">
          <ac:chgData name="Sanders Wang" userId="089d73b8-785c-4012-b931-81c632b6c9c7" providerId="ADAL" clId="{040EDAAC-E745-4071-9C17-784A6FEC8541}" dt="2021-03-31T18:26:47.491" v="3309" actId="1076"/>
          <ac:spMkLst>
            <pc:docMk/>
            <pc:sldMk cId="486975478" sldId="278"/>
            <ac:spMk id="15" creationId="{FF743D58-B3C2-48B7-AD3D-7E3C9577E26F}"/>
          </ac:spMkLst>
        </pc:spChg>
        <pc:spChg chg="add mod">
          <ac:chgData name="Sanders Wang" userId="089d73b8-785c-4012-b931-81c632b6c9c7" providerId="ADAL" clId="{040EDAAC-E745-4071-9C17-784A6FEC8541}" dt="2021-03-31T18:28:45.707" v="3315" actId="14100"/>
          <ac:spMkLst>
            <pc:docMk/>
            <pc:sldMk cId="486975478" sldId="278"/>
            <ac:spMk id="17" creationId="{3692AF7E-0780-45FF-B286-040733E0E8B0}"/>
          </ac:spMkLst>
        </pc:spChg>
        <pc:spChg chg="add mod">
          <ac:chgData name="Sanders Wang" userId="089d73b8-785c-4012-b931-81c632b6c9c7" providerId="ADAL" clId="{040EDAAC-E745-4071-9C17-784A6FEC8541}" dt="2021-03-31T18:30:41.160" v="3321"/>
          <ac:spMkLst>
            <pc:docMk/>
            <pc:sldMk cId="486975478" sldId="278"/>
            <ac:spMk id="19" creationId="{C9D148F4-37AA-4FBD-9885-2CBB060E8B67}"/>
          </ac:spMkLst>
        </pc:spChg>
        <pc:spChg chg="add mod">
          <ac:chgData name="Sanders Wang" userId="089d73b8-785c-4012-b931-81c632b6c9c7" providerId="ADAL" clId="{040EDAAC-E745-4071-9C17-784A6FEC8541}" dt="2021-03-31T18:32:29.708" v="3330" actId="14100"/>
          <ac:spMkLst>
            <pc:docMk/>
            <pc:sldMk cId="486975478" sldId="278"/>
            <ac:spMk id="21" creationId="{1BC4905A-CB4B-4148-A4C9-F7FC1EAE9377}"/>
          </ac:spMkLst>
        </pc:spChg>
        <pc:spChg chg="add mod">
          <ac:chgData name="Sanders Wang" userId="089d73b8-785c-4012-b931-81c632b6c9c7" providerId="ADAL" clId="{040EDAAC-E745-4071-9C17-784A6FEC8541}" dt="2021-03-31T18:33:36.140" v="3338" actId="1076"/>
          <ac:spMkLst>
            <pc:docMk/>
            <pc:sldMk cId="486975478" sldId="278"/>
            <ac:spMk id="23" creationId="{0B9F70A7-676A-424E-AA22-5E64A743B4A0}"/>
          </ac:spMkLst>
        </pc:spChg>
        <pc:spChg chg="add mod">
          <ac:chgData name="Sanders Wang" userId="089d73b8-785c-4012-b931-81c632b6c9c7" providerId="ADAL" clId="{040EDAAC-E745-4071-9C17-784A6FEC8541}" dt="2021-03-31T18:34:50.388" v="3345"/>
          <ac:spMkLst>
            <pc:docMk/>
            <pc:sldMk cId="486975478" sldId="278"/>
            <ac:spMk id="25" creationId="{AFE15B90-6283-4057-BDDC-BECF5D5FA7BE}"/>
          </ac:spMkLst>
        </pc:spChg>
        <pc:spChg chg="add mod">
          <ac:chgData name="Sanders Wang" userId="089d73b8-785c-4012-b931-81c632b6c9c7" providerId="ADAL" clId="{040EDAAC-E745-4071-9C17-784A6FEC8541}" dt="2021-03-31T18:38:30.720" v="3365" actId="14100"/>
          <ac:spMkLst>
            <pc:docMk/>
            <pc:sldMk cId="486975478" sldId="278"/>
            <ac:spMk id="29" creationId="{BEA2B5BA-C8DD-468D-82D6-D86CCEE8021D}"/>
          </ac:spMkLst>
        </pc:spChg>
        <pc:spChg chg="add mod">
          <ac:chgData name="Sanders Wang" userId="089d73b8-785c-4012-b931-81c632b6c9c7" providerId="ADAL" clId="{040EDAAC-E745-4071-9C17-784A6FEC8541}" dt="2021-03-31T18:40:54.272" v="3406" actId="14100"/>
          <ac:spMkLst>
            <pc:docMk/>
            <pc:sldMk cId="486975478" sldId="278"/>
            <ac:spMk id="30" creationId="{3F0FFB08-0B64-4CB6-A79C-390A435E5EBA}"/>
          </ac:spMkLst>
        </pc:spChg>
        <pc:spChg chg="add mod">
          <ac:chgData name="Sanders Wang" userId="089d73b8-785c-4012-b931-81c632b6c9c7" providerId="ADAL" clId="{040EDAAC-E745-4071-9C17-784A6FEC8541}" dt="2021-03-31T18:42:09.532" v="3453" actId="14100"/>
          <ac:spMkLst>
            <pc:docMk/>
            <pc:sldMk cId="486975478" sldId="278"/>
            <ac:spMk id="31" creationId="{E9888953-D1FA-4EAD-92A0-8D0CDBACA44D}"/>
          </ac:spMkLst>
        </pc:spChg>
        <pc:spChg chg="mod">
          <ac:chgData name="Sanders Wang" userId="089d73b8-785c-4012-b931-81c632b6c9c7" providerId="ADAL" clId="{040EDAAC-E745-4071-9C17-784A6FEC8541}" dt="2021-03-31T18:34:57.660" v="3351"/>
          <ac:spMkLst>
            <pc:docMk/>
            <pc:sldMk cId="486975478" sldId="278"/>
            <ac:spMk id="131" creationId="{0D75DB33-7E55-4046-8B78-2146272967CA}"/>
          </ac:spMkLst>
        </pc:spChg>
        <pc:picChg chg="add mod">
          <ac:chgData name="Sanders Wang" userId="089d73b8-785c-4012-b931-81c632b6c9c7" providerId="ADAL" clId="{040EDAAC-E745-4071-9C17-784A6FEC8541}" dt="2021-03-31T18:26:10.793" v="3300" actId="1076"/>
          <ac:picMkLst>
            <pc:docMk/>
            <pc:sldMk cId="486975478" sldId="278"/>
            <ac:picMk id="2" creationId="{AA00134F-8C25-4EC4-A384-903555744012}"/>
          </ac:picMkLst>
        </pc:picChg>
        <pc:picChg chg="add mod">
          <ac:chgData name="Sanders Wang" userId="089d73b8-785c-4012-b931-81c632b6c9c7" providerId="ADAL" clId="{040EDAAC-E745-4071-9C17-784A6FEC8541}" dt="2021-03-31T18:34:05.329" v="3340" actId="1076"/>
          <ac:picMkLst>
            <pc:docMk/>
            <pc:sldMk cId="486975478" sldId="278"/>
            <ac:picMk id="4" creationId="{4E68CE2F-1A24-46C4-BA5A-D63A8F6B823F}"/>
          </ac:picMkLst>
        </pc:picChg>
        <pc:picChg chg="add mod">
          <ac:chgData name="Sanders Wang" userId="089d73b8-785c-4012-b931-81c632b6c9c7" providerId="ADAL" clId="{040EDAAC-E745-4071-9C17-784A6FEC8541}" dt="2021-03-31T18:27:59.371" v="3312" actId="14100"/>
          <ac:picMkLst>
            <pc:docMk/>
            <pc:sldMk cId="486975478" sldId="278"/>
            <ac:picMk id="16386" creationId="{21C10FF5-2368-43E6-82C2-FE652335D8C1}"/>
          </ac:picMkLst>
        </pc:picChg>
        <pc:picChg chg="add mod">
          <ac:chgData name="Sanders Wang" userId="089d73b8-785c-4012-b931-81c632b6c9c7" providerId="ADAL" clId="{040EDAAC-E745-4071-9C17-784A6FEC8541}" dt="2021-03-31T18:29:53.234" v="3319" actId="14100"/>
          <ac:picMkLst>
            <pc:docMk/>
            <pc:sldMk cId="486975478" sldId="278"/>
            <ac:picMk id="16388" creationId="{B64A4F02-0CB2-456D-9AF8-DD967EA64662}"/>
          </ac:picMkLst>
        </pc:picChg>
        <pc:picChg chg="add mod">
          <ac:chgData name="Sanders Wang" userId="089d73b8-785c-4012-b931-81c632b6c9c7" providerId="ADAL" clId="{040EDAAC-E745-4071-9C17-784A6FEC8541}" dt="2021-03-31T18:31:41.786" v="3327" actId="14100"/>
          <ac:picMkLst>
            <pc:docMk/>
            <pc:sldMk cId="486975478" sldId="278"/>
            <ac:picMk id="16390" creationId="{E33C4531-C366-4A86-B876-85F8A20BC03F}"/>
          </ac:picMkLst>
        </pc:picChg>
        <pc:picChg chg="add mod">
          <ac:chgData name="Sanders Wang" userId="089d73b8-785c-4012-b931-81c632b6c9c7" providerId="ADAL" clId="{040EDAAC-E745-4071-9C17-784A6FEC8541}" dt="2021-03-31T18:32:56.496" v="3334" actId="1076"/>
          <ac:picMkLst>
            <pc:docMk/>
            <pc:sldMk cId="486975478" sldId="278"/>
            <ac:picMk id="16392" creationId="{88C6BE37-5120-4891-8312-6B5133394BA7}"/>
          </ac:picMkLst>
        </pc:picChg>
        <pc:picChg chg="add mod">
          <ac:chgData name="Sanders Wang" userId="089d73b8-785c-4012-b931-81c632b6c9c7" providerId="ADAL" clId="{040EDAAC-E745-4071-9C17-784A6FEC8541}" dt="2021-03-31T18:36:59.506" v="3358" actId="14100"/>
          <ac:picMkLst>
            <pc:docMk/>
            <pc:sldMk cId="486975478" sldId="278"/>
            <ac:picMk id="16394" creationId="{746B6E31-F18B-46EB-B6D6-490BA7990975}"/>
          </ac:picMkLst>
        </pc:picChg>
        <pc:picChg chg="add mod">
          <ac:chgData name="Sanders Wang" userId="089d73b8-785c-4012-b931-81c632b6c9c7" providerId="ADAL" clId="{040EDAAC-E745-4071-9C17-784A6FEC8541}" dt="2021-03-31T18:40:50.708" v="3405" actId="1076"/>
          <ac:picMkLst>
            <pc:docMk/>
            <pc:sldMk cId="486975478" sldId="278"/>
            <ac:picMk id="16396" creationId="{89BE8E7B-E961-42B5-9E24-2A79301FC370}"/>
          </ac:picMkLst>
        </pc:picChg>
        <pc:picChg chg="add mod">
          <ac:chgData name="Sanders Wang" userId="089d73b8-785c-4012-b931-81c632b6c9c7" providerId="ADAL" clId="{040EDAAC-E745-4071-9C17-784A6FEC8541}" dt="2021-03-31T18:40:59.300" v="3407" actId="14100"/>
          <ac:picMkLst>
            <pc:docMk/>
            <pc:sldMk cId="486975478" sldId="278"/>
            <ac:picMk id="16398" creationId="{D9B79AF8-A1B5-4163-B455-0153137B87DF}"/>
          </ac:picMkLst>
        </pc:picChg>
      </pc:sldChg>
      <pc:sldChg chg="addSp delSp modSp add mod">
        <pc:chgData name="Sanders Wang" userId="089d73b8-785c-4012-b931-81c632b6c9c7" providerId="ADAL" clId="{040EDAAC-E745-4071-9C17-784A6FEC8541}" dt="2021-03-31T18:48:01.388" v="3496" actId="1076"/>
        <pc:sldMkLst>
          <pc:docMk/>
          <pc:sldMk cId="1340044181" sldId="279"/>
        </pc:sldMkLst>
        <pc:spChg chg="add mod">
          <ac:chgData name="Sanders Wang" userId="089d73b8-785c-4012-b931-81c632b6c9c7" providerId="ADAL" clId="{040EDAAC-E745-4071-9C17-784A6FEC8541}" dt="2021-03-31T18:46:18.976" v="3481" actId="113"/>
          <ac:spMkLst>
            <pc:docMk/>
            <pc:sldMk cId="1340044181" sldId="279"/>
            <ac:spMk id="5" creationId="{95488CE3-A993-4DD3-AA9B-A6DB7889D70D}"/>
          </ac:spMkLst>
        </pc:spChg>
        <pc:spChg chg="del">
          <ac:chgData name="Sanders Wang" userId="089d73b8-785c-4012-b931-81c632b6c9c7" providerId="ADAL" clId="{040EDAAC-E745-4071-9C17-784A6FEC8541}" dt="2021-03-31T18:42:44.269" v="3455" actId="478"/>
          <ac:spMkLst>
            <pc:docMk/>
            <pc:sldMk cId="1340044181" sldId="279"/>
            <ac:spMk id="15" creationId="{FF743D58-B3C2-48B7-AD3D-7E3C9577E26F}"/>
          </ac:spMkLst>
        </pc:spChg>
        <pc:spChg chg="add mod">
          <ac:chgData name="Sanders Wang" userId="089d73b8-785c-4012-b931-81c632b6c9c7" providerId="ADAL" clId="{040EDAAC-E745-4071-9C17-784A6FEC8541}" dt="2021-03-31T18:43:06.299" v="3464"/>
          <ac:spMkLst>
            <pc:docMk/>
            <pc:sldMk cId="1340044181" sldId="279"/>
            <ac:spMk id="17" creationId="{CE5FFF3F-EE9B-41C7-908B-3BCF720063CC}"/>
          </ac:spMkLst>
        </pc:spChg>
        <pc:spChg chg="add mod">
          <ac:chgData name="Sanders Wang" userId="089d73b8-785c-4012-b931-81c632b6c9c7" providerId="ADAL" clId="{040EDAAC-E745-4071-9C17-784A6FEC8541}" dt="2021-03-31T18:48:01.388" v="3496" actId="1076"/>
          <ac:spMkLst>
            <pc:docMk/>
            <pc:sldMk cId="1340044181" sldId="279"/>
            <ac:spMk id="21" creationId="{736FFB8D-2B5B-4F49-A13D-82408EB8FB75}"/>
          </ac:spMkLst>
        </pc:spChg>
        <pc:spChg chg="mod">
          <ac:chgData name="Sanders Wang" userId="089d73b8-785c-4012-b931-81c632b6c9c7" providerId="ADAL" clId="{040EDAAC-E745-4071-9C17-784A6FEC8541}" dt="2021-03-31T18:43:17.949" v="3472" actId="20577"/>
          <ac:spMkLst>
            <pc:docMk/>
            <pc:sldMk cId="1340044181" sldId="279"/>
            <ac:spMk id="131" creationId="{0D75DB33-7E55-4046-8B78-2146272967CA}"/>
          </ac:spMkLst>
        </pc:spChg>
        <pc:picChg chg="del">
          <ac:chgData name="Sanders Wang" userId="089d73b8-785c-4012-b931-81c632b6c9c7" providerId="ADAL" clId="{040EDAAC-E745-4071-9C17-784A6FEC8541}" dt="2021-03-31T18:42:42.117" v="3454" actId="478"/>
          <ac:picMkLst>
            <pc:docMk/>
            <pc:sldMk cId="1340044181" sldId="279"/>
            <ac:picMk id="2" creationId="{AA00134F-8C25-4EC4-A384-903555744012}"/>
          </ac:picMkLst>
        </pc:picChg>
        <pc:picChg chg="add mod">
          <ac:chgData name="Sanders Wang" userId="089d73b8-785c-4012-b931-81c632b6c9c7" providerId="ADAL" clId="{040EDAAC-E745-4071-9C17-784A6FEC8541}" dt="2021-03-31T18:43:09.266" v="3465" actId="1076"/>
          <ac:picMkLst>
            <pc:docMk/>
            <pc:sldMk cId="1340044181" sldId="279"/>
            <ac:picMk id="4" creationId="{DB9A11AD-4286-4F85-9984-2A5C1EF78886}"/>
          </ac:picMkLst>
        </pc:picChg>
        <pc:picChg chg="add mod">
          <ac:chgData name="Sanders Wang" userId="089d73b8-785c-4012-b931-81c632b6c9c7" providerId="ADAL" clId="{040EDAAC-E745-4071-9C17-784A6FEC8541}" dt="2021-03-31T18:45:31.348" v="3477" actId="1076"/>
          <ac:picMkLst>
            <pc:docMk/>
            <pc:sldMk cId="1340044181" sldId="279"/>
            <ac:picMk id="18434" creationId="{6D891C3E-0E74-4A39-8B8B-336BF13ADB73}"/>
          </ac:picMkLst>
        </pc:picChg>
        <pc:picChg chg="add mod">
          <ac:chgData name="Sanders Wang" userId="089d73b8-785c-4012-b931-81c632b6c9c7" providerId="ADAL" clId="{040EDAAC-E745-4071-9C17-784A6FEC8541}" dt="2021-03-31T18:47:58.603" v="3495" actId="14100"/>
          <ac:picMkLst>
            <pc:docMk/>
            <pc:sldMk cId="1340044181" sldId="279"/>
            <ac:picMk id="18436" creationId="{AE4D4C51-253D-4162-AC00-34A91913B04B}"/>
          </ac:picMkLst>
        </pc:picChg>
      </pc:sldChg>
    </pc:docChg>
  </pc:docChgLst>
  <pc:docChgLst>
    <pc:chgData name="Sanders Wang" userId="089d73b8-785c-4012-b931-81c632b6c9c7" providerId="ADAL" clId="{46ACCE14-2149-4843-9A1D-8C0EEB47F23F}"/>
    <pc:docChg chg="undo redo custSel addSld delSld modSld sldOrd">
      <pc:chgData name="Sanders Wang" userId="089d73b8-785c-4012-b931-81c632b6c9c7" providerId="ADAL" clId="{46ACCE14-2149-4843-9A1D-8C0EEB47F23F}" dt="2021-04-08T12:00:26.974" v="2856"/>
      <pc:docMkLst>
        <pc:docMk/>
      </pc:docMkLst>
      <pc:sldChg chg="addSp delSp modSp mod">
        <pc:chgData name="Sanders Wang" userId="089d73b8-785c-4012-b931-81c632b6c9c7" providerId="ADAL" clId="{46ACCE14-2149-4843-9A1D-8C0EEB47F23F}" dt="2021-04-08T07:31:24.942" v="1261" actId="688"/>
        <pc:sldMkLst>
          <pc:docMk/>
          <pc:sldMk cId="3663291031" sldId="257"/>
        </pc:sldMkLst>
        <pc:spChg chg="mod">
          <ac:chgData name="Sanders Wang" userId="089d73b8-785c-4012-b931-81c632b6c9c7" providerId="ADAL" clId="{46ACCE14-2149-4843-9A1D-8C0EEB47F23F}" dt="2021-04-08T05:31:43.320" v="46" actId="1076"/>
          <ac:spMkLst>
            <pc:docMk/>
            <pc:sldMk cId="3663291031" sldId="257"/>
            <ac:spMk id="2" creationId="{F485CC7B-BD75-47D4-8396-2033D2BAE6CB}"/>
          </ac:spMkLst>
        </pc:spChg>
        <pc:spChg chg="mod">
          <ac:chgData name="Sanders Wang" userId="089d73b8-785c-4012-b931-81c632b6c9c7" providerId="ADAL" clId="{46ACCE14-2149-4843-9A1D-8C0EEB47F23F}" dt="2021-04-08T05:31:43.320" v="46" actId="1076"/>
          <ac:spMkLst>
            <pc:docMk/>
            <pc:sldMk cId="3663291031" sldId="257"/>
            <ac:spMk id="3" creationId="{D6B9D269-FAA3-420E-81D0-78FFD8FFDD04}"/>
          </ac:spMkLst>
        </pc:spChg>
        <pc:spChg chg="mod">
          <ac:chgData name="Sanders Wang" userId="089d73b8-785c-4012-b931-81c632b6c9c7" providerId="ADAL" clId="{46ACCE14-2149-4843-9A1D-8C0EEB47F23F}" dt="2021-04-08T05:31:43.320" v="46" actId="1076"/>
          <ac:spMkLst>
            <pc:docMk/>
            <pc:sldMk cId="3663291031" sldId="257"/>
            <ac:spMk id="4" creationId="{4B845BF9-2ED6-4619-8E35-1E32C1F0FB32}"/>
          </ac:spMkLst>
        </pc:spChg>
        <pc:spChg chg="del">
          <ac:chgData name="Sanders Wang" userId="089d73b8-785c-4012-b931-81c632b6c9c7" providerId="ADAL" clId="{46ACCE14-2149-4843-9A1D-8C0EEB47F23F}" dt="2021-04-08T06:48:17.996" v="429" actId="478"/>
          <ac:spMkLst>
            <pc:docMk/>
            <pc:sldMk cId="3663291031" sldId="257"/>
            <ac:spMk id="10" creationId="{F94F6853-9669-4D0F-9906-1FACEFEF30F0}"/>
          </ac:spMkLst>
        </pc:spChg>
        <pc:spChg chg="add mod">
          <ac:chgData name="Sanders Wang" userId="089d73b8-785c-4012-b931-81c632b6c9c7" providerId="ADAL" clId="{46ACCE14-2149-4843-9A1D-8C0EEB47F23F}" dt="2021-04-08T06:49:59.997" v="502" actId="113"/>
          <ac:spMkLst>
            <pc:docMk/>
            <pc:sldMk cId="3663291031" sldId="257"/>
            <ac:spMk id="14" creationId="{D355D850-81B1-456A-9B17-633A0BADA10C}"/>
          </ac:spMkLst>
        </pc:spChg>
        <pc:spChg chg="add mod">
          <ac:chgData name="Sanders Wang" userId="089d73b8-785c-4012-b931-81c632b6c9c7" providerId="ADAL" clId="{46ACCE14-2149-4843-9A1D-8C0EEB47F23F}" dt="2021-04-08T06:50:05.291" v="503" actId="113"/>
          <ac:spMkLst>
            <pc:docMk/>
            <pc:sldMk cId="3663291031" sldId="257"/>
            <ac:spMk id="16" creationId="{A016EA10-DB47-4839-ABDB-B1AC9ADFD8E1}"/>
          </ac:spMkLst>
        </pc:spChg>
        <pc:spChg chg="add del mod">
          <ac:chgData name="Sanders Wang" userId="089d73b8-785c-4012-b931-81c632b6c9c7" providerId="ADAL" clId="{46ACCE14-2149-4843-9A1D-8C0EEB47F23F}" dt="2021-04-08T05:34:46.260" v="119"/>
          <ac:spMkLst>
            <pc:docMk/>
            <pc:sldMk cId="3663291031" sldId="257"/>
            <ac:spMk id="17" creationId="{78968BF7-7D6B-445B-845D-4A239770D0F7}"/>
          </ac:spMkLst>
        </pc:spChg>
        <pc:spChg chg="add mod">
          <ac:chgData name="Sanders Wang" userId="089d73b8-785c-4012-b931-81c632b6c9c7" providerId="ADAL" clId="{46ACCE14-2149-4843-9A1D-8C0EEB47F23F}" dt="2021-04-08T06:50:18.862" v="505" actId="113"/>
          <ac:spMkLst>
            <pc:docMk/>
            <pc:sldMk cId="3663291031" sldId="257"/>
            <ac:spMk id="19" creationId="{8A3EB3DE-5E35-4FC3-AEC5-CB516CBE74E4}"/>
          </ac:spMkLst>
        </pc:spChg>
        <pc:spChg chg="del">
          <ac:chgData name="Sanders Wang" userId="089d73b8-785c-4012-b931-81c632b6c9c7" providerId="ADAL" clId="{46ACCE14-2149-4843-9A1D-8C0EEB47F23F}" dt="2021-04-08T05:30:07.593" v="0" actId="478"/>
          <ac:spMkLst>
            <pc:docMk/>
            <pc:sldMk cId="3663291031" sldId="257"/>
            <ac:spMk id="47" creationId="{4B8A9ADD-14C5-46C3-8B8D-B04F5FF54D93}"/>
          </ac:spMkLst>
        </pc:spChg>
        <pc:spChg chg="del">
          <ac:chgData name="Sanders Wang" userId="089d73b8-785c-4012-b931-81c632b6c9c7" providerId="ADAL" clId="{46ACCE14-2149-4843-9A1D-8C0EEB47F23F}" dt="2021-04-08T05:30:07.593" v="0" actId="478"/>
          <ac:spMkLst>
            <pc:docMk/>
            <pc:sldMk cId="3663291031" sldId="257"/>
            <ac:spMk id="48" creationId="{E810D48D-6FAB-4E17-95D2-759611667A8E}"/>
          </ac:spMkLst>
        </pc:spChg>
        <pc:spChg chg="del">
          <ac:chgData name="Sanders Wang" userId="089d73b8-785c-4012-b931-81c632b6c9c7" providerId="ADAL" clId="{46ACCE14-2149-4843-9A1D-8C0EEB47F23F}" dt="2021-04-08T05:30:07.593" v="0" actId="478"/>
          <ac:spMkLst>
            <pc:docMk/>
            <pc:sldMk cId="3663291031" sldId="257"/>
            <ac:spMk id="49" creationId="{A21455EE-F368-480C-AB27-1B5387F5F386}"/>
          </ac:spMkLst>
        </pc:spChg>
        <pc:spChg chg="del">
          <ac:chgData name="Sanders Wang" userId="089d73b8-785c-4012-b931-81c632b6c9c7" providerId="ADAL" clId="{46ACCE14-2149-4843-9A1D-8C0EEB47F23F}" dt="2021-04-08T05:30:07.593" v="0" actId="478"/>
          <ac:spMkLst>
            <pc:docMk/>
            <pc:sldMk cId="3663291031" sldId="257"/>
            <ac:spMk id="50" creationId="{662559EA-0D81-405F-B5DB-D9EAC2981A73}"/>
          </ac:spMkLst>
        </pc:spChg>
        <pc:spChg chg="del">
          <ac:chgData name="Sanders Wang" userId="089d73b8-785c-4012-b931-81c632b6c9c7" providerId="ADAL" clId="{46ACCE14-2149-4843-9A1D-8C0EEB47F23F}" dt="2021-04-08T05:30:07.593" v="0" actId="478"/>
          <ac:spMkLst>
            <pc:docMk/>
            <pc:sldMk cId="3663291031" sldId="257"/>
            <ac:spMk id="51" creationId="{4F4EE31F-B9C2-4241-B63A-C39164FACDFE}"/>
          </ac:spMkLst>
        </pc:spChg>
        <pc:spChg chg="del">
          <ac:chgData name="Sanders Wang" userId="089d73b8-785c-4012-b931-81c632b6c9c7" providerId="ADAL" clId="{46ACCE14-2149-4843-9A1D-8C0EEB47F23F}" dt="2021-04-08T05:30:07.593" v="0" actId="478"/>
          <ac:spMkLst>
            <pc:docMk/>
            <pc:sldMk cId="3663291031" sldId="257"/>
            <ac:spMk id="52" creationId="{570017E7-755B-410A-8FB0-CD8DF9C0568F}"/>
          </ac:spMkLst>
        </pc:spChg>
        <pc:spChg chg="del">
          <ac:chgData name="Sanders Wang" userId="089d73b8-785c-4012-b931-81c632b6c9c7" providerId="ADAL" clId="{46ACCE14-2149-4843-9A1D-8C0EEB47F23F}" dt="2021-04-08T05:30:07.593" v="0" actId="478"/>
          <ac:spMkLst>
            <pc:docMk/>
            <pc:sldMk cId="3663291031" sldId="257"/>
            <ac:spMk id="53" creationId="{DF3D6318-B346-4100-AD71-5BA880F21936}"/>
          </ac:spMkLst>
        </pc:spChg>
        <pc:spChg chg="del">
          <ac:chgData name="Sanders Wang" userId="089d73b8-785c-4012-b931-81c632b6c9c7" providerId="ADAL" clId="{46ACCE14-2149-4843-9A1D-8C0EEB47F23F}" dt="2021-04-08T05:30:07.593" v="0" actId="478"/>
          <ac:spMkLst>
            <pc:docMk/>
            <pc:sldMk cId="3663291031" sldId="257"/>
            <ac:spMk id="68" creationId="{56C4061B-6766-45AC-ADDE-F0F57367E6A9}"/>
          </ac:spMkLst>
        </pc:spChg>
        <pc:spChg chg="mod">
          <ac:chgData name="Sanders Wang" userId="089d73b8-785c-4012-b931-81c632b6c9c7" providerId="ADAL" clId="{46ACCE14-2149-4843-9A1D-8C0EEB47F23F}" dt="2021-04-08T06:58:54.173" v="719" actId="1076"/>
          <ac:spMkLst>
            <pc:docMk/>
            <pc:sldMk cId="3663291031" sldId="257"/>
            <ac:spMk id="70" creationId="{1BEB147B-184F-4BDA-BD5B-9F7CF650CC18}"/>
          </ac:spMkLst>
        </pc:spChg>
        <pc:spChg chg="add mod">
          <ac:chgData name="Sanders Wang" userId="089d73b8-785c-4012-b931-81c632b6c9c7" providerId="ADAL" clId="{46ACCE14-2149-4843-9A1D-8C0EEB47F23F}" dt="2021-04-08T06:50:29.571" v="506" actId="113"/>
          <ac:spMkLst>
            <pc:docMk/>
            <pc:sldMk cId="3663291031" sldId="257"/>
            <ac:spMk id="74" creationId="{BF765341-72C4-4620-87F6-B0EB489AB3F0}"/>
          </ac:spMkLst>
        </pc:spChg>
        <pc:spChg chg="add mod">
          <ac:chgData name="Sanders Wang" userId="089d73b8-785c-4012-b931-81c632b6c9c7" providerId="ADAL" clId="{46ACCE14-2149-4843-9A1D-8C0EEB47F23F}" dt="2021-04-08T06:50:38.082" v="508" actId="113"/>
          <ac:spMkLst>
            <pc:docMk/>
            <pc:sldMk cId="3663291031" sldId="257"/>
            <ac:spMk id="80" creationId="{164125D1-23A5-43E0-BED9-5EB504BF085E}"/>
          </ac:spMkLst>
        </pc:spChg>
        <pc:spChg chg="add mod">
          <ac:chgData name="Sanders Wang" userId="089d73b8-785c-4012-b931-81c632b6c9c7" providerId="ADAL" clId="{46ACCE14-2149-4843-9A1D-8C0EEB47F23F}" dt="2021-04-08T06:50:40.847" v="509" actId="113"/>
          <ac:spMkLst>
            <pc:docMk/>
            <pc:sldMk cId="3663291031" sldId="257"/>
            <ac:spMk id="83" creationId="{7C01ACB7-5599-4667-A35D-6E3730CFF1DB}"/>
          </ac:spMkLst>
        </pc:spChg>
        <pc:spChg chg="add mod">
          <ac:chgData name="Sanders Wang" userId="089d73b8-785c-4012-b931-81c632b6c9c7" providerId="ADAL" clId="{46ACCE14-2149-4843-9A1D-8C0EEB47F23F}" dt="2021-04-08T06:50:50.577" v="510" actId="113"/>
          <ac:spMkLst>
            <pc:docMk/>
            <pc:sldMk cId="3663291031" sldId="257"/>
            <ac:spMk id="87" creationId="{1BBA8F5F-8C2A-47D2-A341-AE47D1AFA6E2}"/>
          </ac:spMkLst>
        </pc:spChg>
        <pc:spChg chg="add mod">
          <ac:chgData name="Sanders Wang" userId="089d73b8-785c-4012-b931-81c632b6c9c7" providerId="ADAL" clId="{46ACCE14-2149-4843-9A1D-8C0EEB47F23F}" dt="2021-04-08T06:50:58.837" v="512" actId="113"/>
          <ac:spMkLst>
            <pc:docMk/>
            <pc:sldMk cId="3663291031" sldId="257"/>
            <ac:spMk id="89" creationId="{F47C2945-2FA4-405A-AEBD-71A87E03EA71}"/>
          </ac:spMkLst>
        </pc:spChg>
        <pc:spChg chg="add mod">
          <ac:chgData name="Sanders Wang" userId="089d73b8-785c-4012-b931-81c632b6c9c7" providerId="ADAL" clId="{46ACCE14-2149-4843-9A1D-8C0EEB47F23F}" dt="2021-04-08T06:51:04.608" v="514" actId="14100"/>
          <ac:spMkLst>
            <pc:docMk/>
            <pc:sldMk cId="3663291031" sldId="257"/>
            <ac:spMk id="103" creationId="{E0459A90-145B-468F-BE4C-B68AFAE630C3}"/>
          </ac:spMkLst>
        </pc:spChg>
        <pc:spChg chg="mod">
          <ac:chgData name="Sanders Wang" userId="089d73b8-785c-4012-b931-81c632b6c9c7" providerId="ADAL" clId="{46ACCE14-2149-4843-9A1D-8C0EEB47F23F}" dt="2021-04-08T07:05:00.628" v="822" actId="20577"/>
          <ac:spMkLst>
            <pc:docMk/>
            <pc:sldMk cId="3663291031" sldId="257"/>
            <ac:spMk id="106" creationId="{384141A6-EA88-43FF-BA20-3BA76A007F60}"/>
          </ac:spMkLst>
        </pc:spChg>
        <pc:spChg chg="add mod">
          <ac:chgData name="Sanders Wang" userId="089d73b8-785c-4012-b931-81c632b6c9c7" providerId="ADAL" clId="{46ACCE14-2149-4843-9A1D-8C0EEB47F23F}" dt="2021-04-08T06:55:15.569" v="599" actId="14100"/>
          <ac:spMkLst>
            <pc:docMk/>
            <pc:sldMk cId="3663291031" sldId="257"/>
            <ac:spMk id="135" creationId="{CC7AABEB-D1F8-4096-91FE-A87E62939EFF}"/>
          </ac:spMkLst>
        </pc:spChg>
        <pc:spChg chg="add mod">
          <ac:chgData name="Sanders Wang" userId="089d73b8-785c-4012-b931-81c632b6c9c7" providerId="ADAL" clId="{46ACCE14-2149-4843-9A1D-8C0EEB47F23F}" dt="2021-04-08T06:56:55.676" v="657" actId="20577"/>
          <ac:spMkLst>
            <pc:docMk/>
            <pc:sldMk cId="3663291031" sldId="257"/>
            <ac:spMk id="138" creationId="{9DF4F603-8E80-43F3-8571-23E4BC53A796}"/>
          </ac:spMkLst>
        </pc:spChg>
        <pc:spChg chg="add mod">
          <ac:chgData name="Sanders Wang" userId="089d73b8-785c-4012-b931-81c632b6c9c7" providerId="ADAL" clId="{46ACCE14-2149-4843-9A1D-8C0EEB47F23F}" dt="2021-04-08T06:58:22.782" v="710" actId="20577"/>
          <ac:spMkLst>
            <pc:docMk/>
            <pc:sldMk cId="3663291031" sldId="257"/>
            <ac:spMk id="140" creationId="{BAA3BE48-C544-4EFB-97DB-EC91338FBC32}"/>
          </ac:spMkLst>
        </pc:spChg>
        <pc:spChg chg="add mod">
          <ac:chgData name="Sanders Wang" userId="089d73b8-785c-4012-b931-81c632b6c9c7" providerId="ADAL" clId="{46ACCE14-2149-4843-9A1D-8C0EEB47F23F}" dt="2021-04-08T07:03:04.680" v="767" actId="207"/>
          <ac:spMkLst>
            <pc:docMk/>
            <pc:sldMk cId="3663291031" sldId="257"/>
            <ac:spMk id="159" creationId="{0C65D907-3813-4247-A369-6A273286FEF7}"/>
          </ac:spMkLst>
        </pc:spChg>
        <pc:spChg chg="add mod">
          <ac:chgData name="Sanders Wang" userId="089d73b8-785c-4012-b931-81c632b6c9c7" providerId="ADAL" clId="{46ACCE14-2149-4843-9A1D-8C0EEB47F23F}" dt="2021-04-08T07:03:47.986" v="798" actId="20577"/>
          <ac:spMkLst>
            <pc:docMk/>
            <pc:sldMk cId="3663291031" sldId="257"/>
            <ac:spMk id="160" creationId="{01B4EFA3-BC8F-4E03-9168-7A188014ECFE}"/>
          </ac:spMkLst>
        </pc:spChg>
        <pc:spChg chg="add mod">
          <ac:chgData name="Sanders Wang" userId="089d73b8-785c-4012-b931-81c632b6c9c7" providerId="ADAL" clId="{46ACCE14-2149-4843-9A1D-8C0EEB47F23F}" dt="2021-04-08T07:04:28.997" v="806" actId="1076"/>
          <ac:spMkLst>
            <pc:docMk/>
            <pc:sldMk cId="3663291031" sldId="257"/>
            <ac:spMk id="161" creationId="{2F921F84-140B-4B52-AF18-F44DC7EB677A}"/>
          </ac:spMkLst>
        </pc:spChg>
        <pc:spChg chg="add mod">
          <ac:chgData name="Sanders Wang" userId="089d73b8-785c-4012-b931-81c632b6c9c7" providerId="ADAL" clId="{46ACCE14-2149-4843-9A1D-8C0EEB47F23F}" dt="2021-04-08T07:31:24.942" v="1261" actId="688"/>
          <ac:spMkLst>
            <pc:docMk/>
            <pc:sldMk cId="3663291031" sldId="257"/>
            <ac:spMk id="178" creationId="{D0314B89-1536-4091-A1B8-34C611601697}"/>
          </ac:spMkLst>
        </pc:spChg>
        <pc:picChg chg="del">
          <ac:chgData name="Sanders Wang" userId="089d73b8-785c-4012-b931-81c632b6c9c7" providerId="ADAL" clId="{46ACCE14-2149-4843-9A1D-8C0EEB47F23F}" dt="2021-04-08T05:30:07.593" v="0" actId="478"/>
          <ac:picMkLst>
            <pc:docMk/>
            <pc:sldMk cId="3663291031" sldId="257"/>
            <ac:picMk id="5" creationId="{4C21F6C3-A185-42FA-8ADA-9CDDD9454DAA}"/>
          </ac:picMkLst>
        </pc:picChg>
        <pc:picChg chg="del">
          <ac:chgData name="Sanders Wang" userId="089d73b8-785c-4012-b931-81c632b6c9c7" providerId="ADAL" clId="{46ACCE14-2149-4843-9A1D-8C0EEB47F23F}" dt="2021-04-08T05:30:07.593" v="0" actId="478"/>
          <ac:picMkLst>
            <pc:docMk/>
            <pc:sldMk cId="3663291031" sldId="257"/>
            <ac:picMk id="6" creationId="{79033848-B280-499B-955C-BD13AB73ECE5}"/>
          </ac:picMkLst>
        </pc:picChg>
        <pc:picChg chg="del">
          <ac:chgData name="Sanders Wang" userId="089d73b8-785c-4012-b931-81c632b6c9c7" providerId="ADAL" clId="{46ACCE14-2149-4843-9A1D-8C0EEB47F23F}" dt="2021-04-08T05:30:07.593" v="0" actId="478"/>
          <ac:picMkLst>
            <pc:docMk/>
            <pc:sldMk cId="3663291031" sldId="257"/>
            <ac:picMk id="7" creationId="{0C776B22-3AAD-4078-9481-459491F301D3}"/>
          </ac:picMkLst>
        </pc:picChg>
        <pc:picChg chg="del">
          <ac:chgData name="Sanders Wang" userId="089d73b8-785c-4012-b931-81c632b6c9c7" providerId="ADAL" clId="{46ACCE14-2149-4843-9A1D-8C0EEB47F23F}" dt="2021-04-08T05:30:07.593" v="0" actId="478"/>
          <ac:picMkLst>
            <pc:docMk/>
            <pc:sldMk cId="3663291031" sldId="257"/>
            <ac:picMk id="8" creationId="{F51A26C2-2448-4C27-8502-22C98C490723}"/>
          </ac:picMkLst>
        </pc:picChg>
        <pc:picChg chg="del">
          <ac:chgData name="Sanders Wang" userId="089d73b8-785c-4012-b931-81c632b6c9c7" providerId="ADAL" clId="{46ACCE14-2149-4843-9A1D-8C0EEB47F23F}" dt="2021-04-08T05:30:07.593" v="0" actId="478"/>
          <ac:picMkLst>
            <pc:docMk/>
            <pc:sldMk cId="3663291031" sldId="257"/>
            <ac:picMk id="9" creationId="{DD4C2477-653F-474C-8F4B-E02DCD9C1CC4}"/>
          </ac:picMkLst>
        </pc:picChg>
        <pc:picChg chg="mod">
          <ac:chgData name="Sanders Wang" userId="089d73b8-785c-4012-b931-81c632b6c9c7" providerId="ADAL" clId="{46ACCE14-2149-4843-9A1D-8C0EEB47F23F}" dt="2021-04-08T05:32:24.888" v="51" actId="1076"/>
          <ac:picMkLst>
            <pc:docMk/>
            <pc:sldMk cId="3663291031" sldId="257"/>
            <ac:picMk id="13" creationId="{AFBF3CC7-36FF-43C9-AD71-1E715A815989}"/>
          </ac:picMkLst>
        </pc:picChg>
        <pc:picChg chg="del">
          <ac:chgData name="Sanders Wang" userId="089d73b8-785c-4012-b931-81c632b6c9c7" providerId="ADAL" clId="{46ACCE14-2149-4843-9A1D-8C0EEB47F23F}" dt="2021-04-08T05:30:07.593" v="0" actId="478"/>
          <ac:picMkLst>
            <pc:docMk/>
            <pc:sldMk cId="3663291031" sldId="257"/>
            <ac:picMk id="40" creationId="{18C95774-1CD8-4FA5-8DBB-36C7185303EB}"/>
          </ac:picMkLst>
        </pc:picChg>
        <pc:picChg chg="add mod">
          <ac:chgData name="Sanders Wang" userId="089d73b8-785c-4012-b931-81c632b6c9c7" providerId="ADAL" clId="{46ACCE14-2149-4843-9A1D-8C0EEB47F23F}" dt="2021-04-08T06:48:38.777" v="435" actId="1076"/>
          <ac:picMkLst>
            <pc:docMk/>
            <pc:sldMk cId="3663291031" sldId="257"/>
            <ac:picMk id="43" creationId="{D253BB82-5DC6-4742-A66D-2E74F719A4F4}"/>
          </ac:picMkLst>
        </pc:picChg>
        <pc:picChg chg="mod">
          <ac:chgData name="Sanders Wang" userId="089d73b8-785c-4012-b931-81c632b6c9c7" providerId="ADAL" clId="{46ACCE14-2149-4843-9A1D-8C0EEB47F23F}" dt="2021-04-08T05:37:55.648" v="165" actId="1076"/>
          <ac:picMkLst>
            <pc:docMk/>
            <pc:sldMk cId="3663291031" sldId="257"/>
            <ac:picMk id="44" creationId="{D56EAAB8-058D-453B-8094-5B9925E784F7}"/>
          </ac:picMkLst>
        </pc:picChg>
        <pc:picChg chg="mod">
          <ac:chgData name="Sanders Wang" userId="089d73b8-785c-4012-b931-81c632b6c9c7" providerId="ADAL" clId="{46ACCE14-2149-4843-9A1D-8C0EEB47F23F}" dt="2021-04-08T05:37:57.943" v="166" actId="1076"/>
          <ac:picMkLst>
            <pc:docMk/>
            <pc:sldMk cId="3663291031" sldId="257"/>
            <ac:picMk id="45" creationId="{758B5FB2-61B2-44A1-9A20-C3A6B10C36BB}"/>
          </ac:picMkLst>
        </pc:picChg>
        <pc:picChg chg="del mod">
          <ac:chgData name="Sanders Wang" userId="089d73b8-785c-4012-b931-81c632b6c9c7" providerId="ADAL" clId="{46ACCE14-2149-4843-9A1D-8C0EEB47F23F}" dt="2021-04-08T05:42:13.379" v="319" actId="478"/>
          <ac:picMkLst>
            <pc:docMk/>
            <pc:sldMk cId="3663291031" sldId="257"/>
            <ac:picMk id="54" creationId="{929041F7-566C-485A-8D8E-64F9871A6AFA}"/>
          </ac:picMkLst>
        </pc:picChg>
        <pc:picChg chg="del">
          <ac:chgData name="Sanders Wang" userId="089d73b8-785c-4012-b931-81c632b6c9c7" providerId="ADAL" clId="{46ACCE14-2149-4843-9A1D-8C0EEB47F23F}" dt="2021-04-08T05:30:07.593" v="0" actId="478"/>
          <ac:picMkLst>
            <pc:docMk/>
            <pc:sldMk cId="3663291031" sldId="257"/>
            <ac:picMk id="55" creationId="{1D686E63-9235-4022-9010-9AAF83B9B564}"/>
          </ac:picMkLst>
        </pc:picChg>
        <pc:picChg chg="del">
          <ac:chgData name="Sanders Wang" userId="089d73b8-785c-4012-b931-81c632b6c9c7" providerId="ADAL" clId="{46ACCE14-2149-4843-9A1D-8C0EEB47F23F}" dt="2021-04-08T05:30:07.593" v="0" actId="478"/>
          <ac:picMkLst>
            <pc:docMk/>
            <pc:sldMk cId="3663291031" sldId="257"/>
            <ac:picMk id="56" creationId="{662317A5-8055-4427-B730-CBD28D3D170C}"/>
          </ac:picMkLst>
        </pc:picChg>
        <pc:picChg chg="del">
          <ac:chgData name="Sanders Wang" userId="089d73b8-785c-4012-b931-81c632b6c9c7" providerId="ADAL" clId="{46ACCE14-2149-4843-9A1D-8C0EEB47F23F}" dt="2021-04-08T05:30:07.593" v="0" actId="478"/>
          <ac:picMkLst>
            <pc:docMk/>
            <pc:sldMk cId="3663291031" sldId="257"/>
            <ac:picMk id="57" creationId="{DC04BE18-8FE0-4051-817F-2959D86BCE8A}"/>
          </ac:picMkLst>
        </pc:picChg>
        <pc:picChg chg="del">
          <ac:chgData name="Sanders Wang" userId="089d73b8-785c-4012-b931-81c632b6c9c7" providerId="ADAL" clId="{46ACCE14-2149-4843-9A1D-8C0EEB47F23F}" dt="2021-04-08T05:30:07.593" v="0" actId="478"/>
          <ac:picMkLst>
            <pc:docMk/>
            <pc:sldMk cId="3663291031" sldId="257"/>
            <ac:picMk id="59" creationId="{A457E026-8EC9-401E-95A9-F46A02681C32}"/>
          </ac:picMkLst>
        </pc:picChg>
        <pc:picChg chg="del">
          <ac:chgData name="Sanders Wang" userId="089d73b8-785c-4012-b931-81c632b6c9c7" providerId="ADAL" clId="{46ACCE14-2149-4843-9A1D-8C0EEB47F23F}" dt="2021-04-08T05:30:07.593" v="0" actId="478"/>
          <ac:picMkLst>
            <pc:docMk/>
            <pc:sldMk cId="3663291031" sldId="257"/>
            <ac:picMk id="61" creationId="{9C14CFCB-8027-4385-9AD1-2143019C7255}"/>
          </ac:picMkLst>
        </pc:picChg>
        <pc:picChg chg="del">
          <ac:chgData name="Sanders Wang" userId="089d73b8-785c-4012-b931-81c632b6c9c7" providerId="ADAL" clId="{46ACCE14-2149-4843-9A1D-8C0EEB47F23F}" dt="2021-04-08T05:30:07.593" v="0" actId="478"/>
          <ac:picMkLst>
            <pc:docMk/>
            <pc:sldMk cId="3663291031" sldId="257"/>
            <ac:picMk id="63" creationId="{47572EBC-5E0D-4935-ABDE-73AF6643622E}"/>
          </ac:picMkLst>
        </pc:picChg>
        <pc:picChg chg="del">
          <ac:chgData name="Sanders Wang" userId="089d73b8-785c-4012-b931-81c632b6c9c7" providerId="ADAL" clId="{46ACCE14-2149-4843-9A1D-8C0EEB47F23F}" dt="2021-04-08T05:31:17.249" v="40" actId="478"/>
          <ac:picMkLst>
            <pc:docMk/>
            <pc:sldMk cId="3663291031" sldId="257"/>
            <ac:picMk id="65" creationId="{2D9C1E8D-4EC5-4727-ABC8-FADB4D1F8EE2}"/>
          </ac:picMkLst>
        </pc:picChg>
        <pc:picChg chg="del">
          <ac:chgData name="Sanders Wang" userId="089d73b8-785c-4012-b931-81c632b6c9c7" providerId="ADAL" clId="{46ACCE14-2149-4843-9A1D-8C0EEB47F23F}" dt="2021-04-08T05:31:17.249" v="40" actId="478"/>
          <ac:picMkLst>
            <pc:docMk/>
            <pc:sldMk cId="3663291031" sldId="257"/>
            <ac:picMk id="66" creationId="{E1D8E635-61DF-4B22-88F6-E8D12C2D6447}"/>
          </ac:picMkLst>
        </pc:picChg>
        <pc:picChg chg="mod">
          <ac:chgData name="Sanders Wang" userId="089d73b8-785c-4012-b931-81c632b6c9c7" providerId="ADAL" clId="{46ACCE14-2149-4843-9A1D-8C0EEB47F23F}" dt="2021-04-08T05:31:43.320" v="46" actId="1076"/>
          <ac:picMkLst>
            <pc:docMk/>
            <pc:sldMk cId="3663291031" sldId="257"/>
            <ac:picMk id="72" creationId="{136619B5-DB26-400A-AD57-00C70AC7F269}"/>
          </ac:picMkLst>
        </pc:picChg>
        <pc:picChg chg="del">
          <ac:chgData name="Sanders Wang" userId="089d73b8-785c-4012-b931-81c632b6c9c7" providerId="ADAL" clId="{46ACCE14-2149-4843-9A1D-8C0EEB47F23F}" dt="2021-04-08T05:30:21.253" v="3" actId="478"/>
          <ac:picMkLst>
            <pc:docMk/>
            <pc:sldMk cId="3663291031" sldId="257"/>
            <ac:picMk id="73" creationId="{5661E736-DA87-4143-8994-ED8F4DB3F129}"/>
          </ac:picMkLst>
        </pc:picChg>
        <pc:picChg chg="add mod">
          <ac:chgData name="Sanders Wang" userId="089d73b8-785c-4012-b931-81c632b6c9c7" providerId="ADAL" clId="{46ACCE14-2149-4843-9A1D-8C0EEB47F23F}" dt="2021-04-08T05:40:11.685" v="250" actId="1076"/>
          <ac:picMkLst>
            <pc:docMk/>
            <pc:sldMk cId="3663291031" sldId="257"/>
            <ac:picMk id="81" creationId="{1B71870E-321C-4FA1-A1B9-AA72541EC60D}"/>
          </ac:picMkLst>
        </pc:picChg>
        <pc:picChg chg="add mod">
          <ac:chgData name="Sanders Wang" userId="089d73b8-785c-4012-b931-81c632b6c9c7" providerId="ADAL" clId="{46ACCE14-2149-4843-9A1D-8C0EEB47F23F}" dt="2021-04-08T05:42:23.848" v="322" actId="1076"/>
          <ac:picMkLst>
            <pc:docMk/>
            <pc:sldMk cId="3663291031" sldId="257"/>
            <ac:picMk id="84" creationId="{B8670B52-E562-4641-A596-B775342E18D4}"/>
          </ac:picMkLst>
        </pc:picChg>
        <pc:picChg chg="add mod">
          <ac:chgData name="Sanders Wang" userId="089d73b8-785c-4012-b931-81c632b6c9c7" providerId="ADAL" clId="{46ACCE14-2149-4843-9A1D-8C0EEB47F23F}" dt="2021-04-08T05:42:54.241" v="344" actId="1076"/>
          <ac:picMkLst>
            <pc:docMk/>
            <pc:sldMk cId="3663291031" sldId="257"/>
            <ac:picMk id="86" creationId="{92DB7845-E7A2-461E-B0A9-1AAD687B7911}"/>
          </ac:picMkLst>
        </pc:picChg>
        <pc:picChg chg="mod">
          <ac:chgData name="Sanders Wang" userId="089d73b8-785c-4012-b931-81c632b6c9c7" providerId="ADAL" clId="{46ACCE14-2149-4843-9A1D-8C0EEB47F23F}" dt="2021-04-08T05:33:20.930" v="60" actId="1076"/>
          <ac:picMkLst>
            <pc:docMk/>
            <pc:sldMk cId="3663291031" sldId="257"/>
            <ac:picMk id="96" creationId="{C97CE43C-7BB9-45C2-AC89-0AA7B0306E36}"/>
          </ac:picMkLst>
        </pc:picChg>
        <pc:picChg chg="mod">
          <ac:chgData name="Sanders Wang" userId="089d73b8-785c-4012-b931-81c632b6c9c7" providerId="ADAL" clId="{46ACCE14-2149-4843-9A1D-8C0EEB47F23F}" dt="2021-04-08T05:32:57.303" v="55" actId="1076"/>
          <ac:picMkLst>
            <pc:docMk/>
            <pc:sldMk cId="3663291031" sldId="257"/>
            <ac:picMk id="97" creationId="{403C389A-66A5-4271-91B5-0D3C7AB67704}"/>
          </ac:picMkLst>
        </pc:picChg>
        <pc:picChg chg="mod">
          <ac:chgData name="Sanders Wang" userId="089d73b8-785c-4012-b931-81c632b6c9c7" providerId="ADAL" clId="{46ACCE14-2149-4843-9A1D-8C0EEB47F23F}" dt="2021-04-08T05:32:27.557" v="52" actId="1076"/>
          <ac:picMkLst>
            <pc:docMk/>
            <pc:sldMk cId="3663291031" sldId="257"/>
            <ac:picMk id="98" creationId="{5E9B15BC-3E25-4A37-B215-C059E302DA13}"/>
          </ac:picMkLst>
        </pc:picChg>
        <pc:picChg chg="mod">
          <ac:chgData name="Sanders Wang" userId="089d73b8-785c-4012-b931-81c632b6c9c7" providerId="ADAL" clId="{46ACCE14-2149-4843-9A1D-8C0EEB47F23F}" dt="2021-04-08T05:34:15.283" v="115" actId="1076"/>
          <ac:picMkLst>
            <pc:docMk/>
            <pc:sldMk cId="3663291031" sldId="257"/>
            <ac:picMk id="100" creationId="{155E39A8-1EB3-49C8-B2D6-148A3DDEB3D8}"/>
          </ac:picMkLst>
        </pc:picChg>
        <pc:picChg chg="mod">
          <ac:chgData name="Sanders Wang" userId="089d73b8-785c-4012-b931-81c632b6c9c7" providerId="ADAL" clId="{46ACCE14-2149-4843-9A1D-8C0EEB47F23F}" dt="2021-04-08T05:39:33.815" v="246" actId="1076"/>
          <ac:picMkLst>
            <pc:docMk/>
            <pc:sldMk cId="3663291031" sldId="257"/>
            <ac:picMk id="101" creationId="{EEF01BCF-4D8D-49BE-8BB4-57C6C9EBA4D8}"/>
          </ac:picMkLst>
        </pc:picChg>
        <pc:picChg chg="del">
          <ac:chgData name="Sanders Wang" userId="089d73b8-785c-4012-b931-81c632b6c9c7" providerId="ADAL" clId="{46ACCE14-2149-4843-9A1D-8C0EEB47F23F}" dt="2021-04-08T05:31:17.249" v="40" actId="478"/>
          <ac:picMkLst>
            <pc:docMk/>
            <pc:sldMk cId="3663291031" sldId="257"/>
            <ac:picMk id="104" creationId="{4D8501A7-7501-4908-9E3D-311C6D2FBD72}"/>
          </ac:picMkLst>
        </pc:picChg>
        <pc:picChg chg="add mod">
          <ac:chgData name="Sanders Wang" userId="089d73b8-785c-4012-b931-81c632b6c9c7" providerId="ADAL" clId="{46ACCE14-2149-4843-9A1D-8C0EEB47F23F}" dt="2021-04-08T06:53:05.008" v="519" actId="1076"/>
          <ac:picMkLst>
            <pc:docMk/>
            <pc:sldMk cId="3663291031" sldId="257"/>
            <ac:picMk id="134" creationId="{17DE704B-EBAF-494A-9ED3-349BCA2E9BC9}"/>
          </ac:picMkLst>
        </pc:picChg>
        <pc:picChg chg="add mod">
          <ac:chgData name="Sanders Wang" userId="089d73b8-785c-4012-b931-81c632b6c9c7" providerId="ADAL" clId="{46ACCE14-2149-4843-9A1D-8C0EEB47F23F}" dt="2021-04-08T06:56:14.109" v="608" actId="1076"/>
          <ac:picMkLst>
            <pc:docMk/>
            <pc:sldMk cId="3663291031" sldId="257"/>
            <ac:picMk id="137" creationId="{9001ACFD-70EE-4A97-A2FE-CB6F8B62233F}"/>
          </ac:picMkLst>
        </pc:picChg>
        <pc:picChg chg="add mod">
          <ac:chgData name="Sanders Wang" userId="089d73b8-785c-4012-b931-81c632b6c9c7" providerId="ADAL" clId="{46ACCE14-2149-4843-9A1D-8C0EEB47F23F}" dt="2021-04-08T06:57:41.495" v="659" actId="1076"/>
          <ac:picMkLst>
            <pc:docMk/>
            <pc:sldMk cId="3663291031" sldId="257"/>
            <ac:picMk id="139" creationId="{DE0B37D3-8B3C-4552-89AF-B5A6B108A32B}"/>
          </ac:picMkLst>
        </pc:picChg>
        <pc:cxnChg chg="del mod">
          <ac:chgData name="Sanders Wang" userId="089d73b8-785c-4012-b931-81c632b6c9c7" providerId="ADAL" clId="{46ACCE14-2149-4843-9A1D-8C0EEB47F23F}" dt="2021-04-08T05:30:07.593" v="0" actId="478"/>
          <ac:cxnSpMkLst>
            <pc:docMk/>
            <pc:sldMk cId="3663291031" sldId="257"/>
            <ac:cxnSpMk id="11" creationId="{6D34C8D6-B504-408B-A357-4147B61378E3}"/>
          </ac:cxnSpMkLst>
        </pc:cxnChg>
        <pc:cxnChg chg="del mod">
          <ac:chgData name="Sanders Wang" userId="089d73b8-785c-4012-b931-81c632b6c9c7" providerId="ADAL" clId="{46ACCE14-2149-4843-9A1D-8C0EEB47F23F}" dt="2021-04-08T05:30:07.593" v="0" actId="478"/>
          <ac:cxnSpMkLst>
            <pc:docMk/>
            <pc:sldMk cId="3663291031" sldId="257"/>
            <ac:cxnSpMk id="12" creationId="{0B2B72FB-73CE-4AC5-8AD7-8DDE89ACAC53}"/>
          </ac:cxnSpMkLst>
        </pc:cxnChg>
        <pc:cxnChg chg="del mod">
          <ac:chgData name="Sanders Wang" userId="089d73b8-785c-4012-b931-81c632b6c9c7" providerId="ADAL" clId="{46ACCE14-2149-4843-9A1D-8C0EEB47F23F}" dt="2021-04-08T05:30:07.593" v="0" actId="478"/>
          <ac:cxnSpMkLst>
            <pc:docMk/>
            <pc:sldMk cId="3663291031" sldId="257"/>
            <ac:cxnSpMk id="15" creationId="{C4AD2AFF-D1DC-4943-8273-91FF7544FD35}"/>
          </ac:cxnSpMkLst>
        </pc:cxnChg>
        <pc:cxnChg chg="del mod">
          <ac:chgData name="Sanders Wang" userId="089d73b8-785c-4012-b931-81c632b6c9c7" providerId="ADAL" clId="{46ACCE14-2149-4843-9A1D-8C0EEB47F23F}" dt="2021-04-08T05:30:07.593" v="0" actId="478"/>
          <ac:cxnSpMkLst>
            <pc:docMk/>
            <pc:sldMk cId="3663291031" sldId="257"/>
            <ac:cxnSpMk id="18" creationId="{6B5B6127-9753-4321-9129-81D1CEEF084F}"/>
          </ac:cxnSpMkLst>
        </pc:cxnChg>
        <pc:cxnChg chg="add mod">
          <ac:chgData name="Sanders Wang" userId="089d73b8-785c-4012-b931-81c632b6c9c7" providerId="ADAL" clId="{46ACCE14-2149-4843-9A1D-8C0EEB47F23F}" dt="2021-04-08T06:49:35.908" v="499" actId="20577"/>
          <ac:cxnSpMkLst>
            <pc:docMk/>
            <pc:sldMk cId="3663291031" sldId="257"/>
            <ac:cxnSpMk id="21" creationId="{5C47553A-5E74-489D-BFFC-56D93182764B}"/>
          </ac:cxnSpMkLst>
        </pc:cxnChg>
        <pc:cxnChg chg="del mod">
          <ac:chgData name="Sanders Wang" userId="089d73b8-785c-4012-b931-81c632b6c9c7" providerId="ADAL" clId="{46ACCE14-2149-4843-9A1D-8C0EEB47F23F}" dt="2021-04-08T05:30:07.593" v="0" actId="478"/>
          <ac:cxnSpMkLst>
            <pc:docMk/>
            <pc:sldMk cId="3663291031" sldId="257"/>
            <ac:cxnSpMk id="30" creationId="{265FB100-C5AE-4A8B-B6D2-C1AA66CC3961}"/>
          </ac:cxnSpMkLst>
        </pc:cxnChg>
        <pc:cxnChg chg="del mod">
          <ac:chgData name="Sanders Wang" userId="089d73b8-785c-4012-b931-81c632b6c9c7" providerId="ADAL" clId="{46ACCE14-2149-4843-9A1D-8C0EEB47F23F}" dt="2021-04-08T05:30:07.593" v="0" actId="478"/>
          <ac:cxnSpMkLst>
            <pc:docMk/>
            <pc:sldMk cId="3663291031" sldId="257"/>
            <ac:cxnSpMk id="36" creationId="{420A85F0-D236-488C-AB7A-9732567951E0}"/>
          </ac:cxnSpMkLst>
        </pc:cxnChg>
        <pc:cxnChg chg="del mod">
          <ac:chgData name="Sanders Wang" userId="089d73b8-785c-4012-b931-81c632b6c9c7" providerId="ADAL" clId="{46ACCE14-2149-4843-9A1D-8C0EEB47F23F}" dt="2021-04-08T05:30:07.593" v="0" actId="478"/>
          <ac:cxnSpMkLst>
            <pc:docMk/>
            <pc:sldMk cId="3663291031" sldId="257"/>
            <ac:cxnSpMk id="41" creationId="{E7ACAE05-D6FB-4F84-8932-84B3EA9D27F9}"/>
          </ac:cxnSpMkLst>
        </pc:cxnChg>
        <pc:cxnChg chg="del mod">
          <ac:chgData name="Sanders Wang" userId="089d73b8-785c-4012-b931-81c632b6c9c7" providerId="ADAL" clId="{46ACCE14-2149-4843-9A1D-8C0EEB47F23F}" dt="2021-04-08T05:30:19.009" v="2" actId="478"/>
          <ac:cxnSpMkLst>
            <pc:docMk/>
            <pc:sldMk cId="3663291031" sldId="257"/>
            <ac:cxnSpMk id="58" creationId="{0A893479-93CB-41BE-9902-24E3280FC88C}"/>
          </ac:cxnSpMkLst>
        </pc:cxnChg>
        <pc:cxnChg chg="del mod">
          <ac:chgData name="Sanders Wang" userId="089d73b8-785c-4012-b931-81c632b6c9c7" providerId="ADAL" clId="{46ACCE14-2149-4843-9A1D-8C0EEB47F23F}" dt="2021-04-08T05:30:46.051" v="36" actId="478"/>
          <ac:cxnSpMkLst>
            <pc:docMk/>
            <pc:sldMk cId="3663291031" sldId="257"/>
            <ac:cxnSpMk id="60" creationId="{F3911421-DFAB-4DE8-86EA-6B9473ACBCCC}"/>
          </ac:cxnSpMkLst>
        </pc:cxnChg>
        <pc:cxnChg chg="del mod">
          <ac:chgData name="Sanders Wang" userId="089d73b8-785c-4012-b931-81c632b6c9c7" providerId="ADAL" clId="{46ACCE14-2149-4843-9A1D-8C0EEB47F23F}" dt="2021-04-08T05:30:48.201" v="37" actId="478"/>
          <ac:cxnSpMkLst>
            <pc:docMk/>
            <pc:sldMk cId="3663291031" sldId="257"/>
            <ac:cxnSpMk id="62" creationId="{8B29705F-6F23-4615-9FAB-DF56B37FFC85}"/>
          </ac:cxnSpMkLst>
        </pc:cxnChg>
        <pc:cxnChg chg="del mod">
          <ac:chgData name="Sanders Wang" userId="089d73b8-785c-4012-b931-81c632b6c9c7" providerId="ADAL" clId="{46ACCE14-2149-4843-9A1D-8C0EEB47F23F}" dt="2021-04-08T05:30:51.117" v="38" actId="478"/>
          <ac:cxnSpMkLst>
            <pc:docMk/>
            <pc:sldMk cId="3663291031" sldId="257"/>
            <ac:cxnSpMk id="64" creationId="{7EF8E5A9-CCE5-4DEE-881F-E4019685FB99}"/>
          </ac:cxnSpMkLst>
        </pc:cxnChg>
        <pc:cxnChg chg="del mod">
          <ac:chgData name="Sanders Wang" userId="089d73b8-785c-4012-b931-81c632b6c9c7" providerId="ADAL" clId="{46ACCE14-2149-4843-9A1D-8C0EEB47F23F}" dt="2021-04-08T05:30:07.593" v="0" actId="478"/>
          <ac:cxnSpMkLst>
            <pc:docMk/>
            <pc:sldMk cId="3663291031" sldId="257"/>
            <ac:cxnSpMk id="67" creationId="{70E857CF-79A3-4839-B852-13A87C500A47}"/>
          </ac:cxnSpMkLst>
        </pc:cxnChg>
        <pc:cxnChg chg="del mod">
          <ac:chgData name="Sanders Wang" userId="089d73b8-785c-4012-b931-81c632b6c9c7" providerId="ADAL" clId="{46ACCE14-2149-4843-9A1D-8C0EEB47F23F}" dt="2021-04-08T05:31:12.299" v="39" actId="478"/>
          <ac:cxnSpMkLst>
            <pc:docMk/>
            <pc:sldMk cId="3663291031" sldId="257"/>
            <ac:cxnSpMk id="69" creationId="{2AD96E7D-A8B5-4B7E-888D-12BE07453F07}"/>
          </ac:cxnSpMkLst>
        </pc:cxnChg>
        <pc:cxnChg chg="del mod">
          <ac:chgData name="Sanders Wang" userId="089d73b8-785c-4012-b931-81c632b6c9c7" providerId="ADAL" clId="{46ACCE14-2149-4843-9A1D-8C0EEB47F23F}" dt="2021-04-08T05:31:20.196" v="41" actId="478"/>
          <ac:cxnSpMkLst>
            <pc:docMk/>
            <pc:sldMk cId="3663291031" sldId="257"/>
            <ac:cxnSpMk id="71" creationId="{052468FB-DAEA-4EB5-8690-8C4DD93B0F7E}"/>
          </ac:cxnSpMkLst>
        </pc:cxnChg>
        <pc:cxnChg chg="add mod">
          <ac:chgData name="Sanders Wang" userId="089d73b8-785c-4012-b931-81c632b6c9c7" providerId="ADAL" clId="{46ACCE14-2149-4843-9A1D-8C0EEB47F23F}" dt="2021-04-08T05:36:53.547" v="135" actId="14100"/>
          <ac:cxnSpMkLst>
            <pc:docMk/>
            <pc:sldMk cId="3663291031" sldId="257"/>
            <ac:cxnSpMk id="75" creationId="{BA69A523-51C3-4CF6-9E16-A46C5288DEEB}"/>
          </ac:cxnSpMkLst>
        </pc:cxnChg>
        <pc:cxnChg chg="add mod">
          <ac:chgData name="Sanders Wang" userId="089d73b8-785c-4012-b931-81c632b6c9c7" providerId="ADAL" clId="{46ACCE14-2149-4843-9A1D-8C0EEB47F23F}" dt="2021-04-08T06:49:57.230" v="501" actId="113"/>
          <ac:cxnSpMkLst>
            <pc:docMk/>
            <pc:sldMk cId="3663291031" sldId="257"/>
            <ac:cxnSpMk id="76" creationId="{33E3211E-1CF9-4D6F-9F96-F17D6CDDD8CF}"/>
          </ac:cxnSpMkLst>
        </pc:cxnChg>
        <pc:cxnChg chg="add mod">
          <ac:chgData name="Sanders Wang" userId="089d73b8-785c-4012-b931-81c632b6c9c7" providerId="ADAL" clId="{46ACCE14-2149-4843-9A1D-8C0EEB47F23F}" dt="2021-04-08T05:37:15.711" v="142" actId="14100"/>
          <ac:cxnSpMkLst>
            <pc:docMk/>
            <pc:sldMk cId="3663291031" sldId="257"/>
            <ac:cxnSpMk id="77" creationId="{D42B6610-0DE0-42E2-9B49-0DE4C95806E9}"/>
          </ac:cxnSpMkLst>
        </pc:cxnChg>
        <pc:cxnChg chg="del mod">
          <ac:chgData name="Sanders Wang" userId="089d73b8-785c-4012-b931-81c632b6c9c7" providerId="ADAL" clId="{46ACCE14-2149-4843-9A1D-8C0EEB47F23F}" dt="2021-04-08T05:31:30.345" v="45" actId="478"/>
          <ac:cxnSpMkLst>
            <pc:docMk/>
            <pc:sldMk cId="3663291031" sldId="257"/>
            <ac:cxnSpMk id="79" creationId="{63764509-A26A-4C2F-BED0-BC4ABC4D4E3B}"/>
          </ac:cxnSpMkLst>
        </pc:cxnChg>
        <pc:cxnChg chg="del mod">
          <ac:chgData name="Sanders Wang" userId="089d73b8-785c-4012-b931-81c632b6c9c7" providerId="ADAL" clId="{46ACCE14-2149-4843-9A1D-8C0EEB47F23F}" dt="2021-04-08T05:31:27.534" v="44" actId="478"/>
          <ac:cxnSpMkLst>
            <pc:docMk/>
            <pc:sldMk cId="3663291031" sldId="257"/>
            <ac:cxnSpMk id="82" creationId="{B3CDE590-21BB-4FAA-AEA4-1E82B9E2D08B}"/>
          </ac:cxnSpMkLst>
        </pc:cxnChg>
        <pc:cxnChg chg="del mod">
          <ac:chgData name="Sanders Wang" userId="089d73b8-785c-4012-b931-81c632b6c9c7" providerId="ADAL" clId="{46ACCE14-2149-4843-9A1D-8C0EEB47F23F}" dt="2021-04-08T05:31:22.754" v="42" actId="478"/>
          <ac:cxnSpMkLst>
            <pc:docMk/>
            <pc:sldMk cId="3663291031" sldId="257"/>
            <ac:cxnSpMk id="85" creationId="{2703AAD1-C766-4402-8432-CF6A0D37A8E3}"/>
          </ac:cxnSpMkLst>
        </pc:cxnChg>
        <pc:cxnChg chg="del mod">
          <ac:chgData name="Sanders Wang" userId="089d73b8-785c-4012-b931-81c632b6c9c7" providerId="ADAL" clId="{46ACCE14-2149-4843-9A1D-8C0EEB47F23F}" dt="2021-04-08T05:30:16.163" v="1" actId="478"/>
          <ac:cxnSpMkLst>
            <pc:docMk/>
            <pc:sldMk cId="3663291031" sldId="257"/>
            <ac:cxnSpMk id="88" creationId="{280937F3-AA90-4F5B-9351-44BEAC03D63B}"/>
          </ac:cxnSpMkLst>
        </pc:cxnChg>
        <pc:cxnChg chg="add mod">
          <ac:chgData name="Sanders Wang" userId="089d73b8-785c-4012-b931-81c632b6c9c7" providerId="ADAL" clId="{46ACCE14-2149-4843-9A1D-8C0EEB47F23F}" dt="2021-04-08T05:43:57.224" v="413" actId="14100"/>
          <ac:cxnSpMkLst>
            <pc:docMk/>
            <pc:sldMk cId="3663291031" sldId="257"/>
            <ac:cxnSpMk id="90" creationId="{56820953-8A4F-427B-BBCF-A742CA3984A9}"/>
          </ac:cxnSpMkLst>
        </pc:cxnChg>
        <pc:cxnChg chg="add mod">
          <ac:chgData name="Sanders Wang" userId="089d73b8-785c-4012-b931-81c632b6c9c7" providerId="ADAL" clId="{46ACCE14-2149-4843-9A1D-8C0EEB47F23F}" dt="2021-04-08T05:44:06.387" v="416" actId="14100"/>
          <ac:cxnSpMkLst>
            <pc:docMk/>
            <pc:sldMk cId="3663291031" sldId="257"/>
            <ac:cxnSpMk id="91" creationId="{2AC9061D-4276-47D1-9699-20A1462580CD}"/>
          </ac:cxnSpMkLst>
        </pc:cxnChg>
        <pc:cxnChg chg="add mod">
          <ac:chgData name="Sanders Wang" userId="089d73b8-785c-4012-b931-81c632b6c9c7" providerId="ADAL" clId="{46ACCE14-2149-4843-9A1D-8C0EEB47F23F}" dt="2021-04-08T05:44:14.101" v="419" actId="14100"/>
          <ac:cxnSpMkLst>
            <pc:docMk/>
            <pc:sldMk cId="3663291031" sldId="257"/>
            <ac:cxnSpMk id="92" creationId="{F58DA8F2-2E13-4261-BE63-0957FB0119F7}"/>
          </ac:cxnSpMkLst>
        </pc:cxnChg>
        <pc:cxnChg chg="add mod">
          <ac:chgData name="Sanders Wang" userId="089d73b8-785c-4012-b931-81c632b6c9c7" providerId="ADAL" clId="{46ACCE14-2149-4843-9A1D-8C0EEB47F23F}" dt="2021-04-08T05:44:24.942" v="422" actId="14100"/>
          <ac:cxnSpMkLst>
            <pc:docMk/>
            <pc:sldMk cId="3663291031" sldId="257"/>
            <ac:cxnSpMk id="95" creationId="{D3F43830-ED2A-4232-ABAA-B53D9EC22C87}"/>
          </ac:cxnSpMkLst>
        </pc:cxnChg>
        <pc:cxnChg chg="del mod">
          <ac:chgData name="Sanders Wang" userId="089d73b8-785c-4012-b931-81c632b6c9c7" providerId="ADAL" clId="{46ACCE14-2149-4843-9A1D-8C0EEB47F23F}" dt="2021-04-08T05:31:25.069" v="43" actId="478"/>
          <ac:cxnSpMkLst>
            <pc:docMk/>
            <pc:sldMk cId="3663291031" sldId="257"/>
            <ac:cxnSpMk id="102" creationId="{47494BBB-2EEC-4273-80DD-DA1BB7CF657E}"/>
          </ac:cxnSpMkLst>
        </pc:cxnChg>
        <pc:cxnChg chg="add mod">
          <ac:chgData name="Sanders Wang" userId="089d73b8-785c-4012-b931-81c632b6c9c7" providerId="ADAL" clId="{46ACCE14-2149-4843-9A1D-8C0EEB47F23F}" dt="2021-04-08T06:59:35.417" v="730" actId="14100"/>
          <ac:cxnSpMkLst>
            <pc:docMk/>
            <pc:sldMk cId="3663291031" sldId="257"/>
            <ac:cxnSpMk id="141" creationId="{BEDF3C39-0DB4-4A15-8329-D8C6F02034EE}"/>
          </ac:cxnSpMkLst>
        </pc:cxnChg>
        <pc:cxnChg chg="add mod">
          <ac:chgData name="Sanders Wang" userId="089d73b8-785c-4012-b931-81c632b6c9c7" providerId="ADAL" clId="{46ACCE14-2149-4843-9A1D-8C0EEB47F23F}" dt="2021-04-08T06:59:01.552" v="721" actId="14100"/>
          <ac:cxnSpMkLst>
            <pc:docMk/>
            <pc:sldMk cId="3663291031" sldId="257"/>
            <ac:cxnSpMk id="144" creationId="{BE39965F-E2AE-4CFC-B00C-E65198792AC6}"/>
          </ac:cxnSpMkLst>
        </pc:cxnChg>
        <pc:cxnChg chg="add mod">
          <ac:chgData name="Sanders Wang" userId="089d73b8-785c-4012-b931-81c632b6c9c7" providerId="ADAL" clId="{46ACCE14-2149-4843-9A1D-8C0EEB47F23F}" dt="2021-04-08T06:59:13.105" v="724" actId="14100"/>
          <ac:cxnSpMkLst>
            <pc:docMk/>
            <pc:sldMk cId="3663291031" sldId="257"/>
            <ac:cxnSpMk id="149" creationId="{855B1F11-2BF7-4538-99D5-DA90BB71152D}"/>
          </ac:cxnSpMkLst>
        </pc:cxnChg>
        <pc:cxnChg chg="add mod">
          <ac:chgData name="Sanders Wang" userId="089d73b8-785c-4012-b931-81c632b6c9c7" providerId="ADAL" clId="{46ACCE14-2149-4843-9A1D-8C0EEB47F23F}" dt="2021-04-08T06:59:25.572" v="727" actId="14100"/>
          <ac:cxnSpMkLst>
            <pc:docMk/>
            <pc:sldMk cId="3663291031" sldId="257"/>
            <ac:cxnSpMk id="152" creationId="{5685FFA4-42DB-443D-A799-58A6C9AAAE71}"/>
          </ac:cxnSpMkLst>
        </pc:cxnChg>
        <pc:cxnChg chg="add mod">
          <ac:chgData name="Sanders Wang" userId="089d73b8-785c-4012-b931-81c632b6c9c7" providerId="ADAL" clId="{46ACCE14-2149-4843-9A1D-8C0EEB47F23F}" dt="2021-04-08T06:59:42.225" v="731" actId="14100"/>
          <ac:cxnSpMkLst>
            <pc:docMk/>
            <pc:sldMk cId="3663291031" sldId="257"/>
            <ac:cxnSpMk id="155" creationId="{FEAE76CD-C9CA-47AD-AAA3-A1FE7D6BE1FE}"/>
          </ac:cxnSpMkLst>
        </pc:cxnChg>
      </pc:sldChg>
      <pc:sldChg chg="addSp delSp modSp add del mod">
        <pc:chgData name="Sanders Wang" userId="089d73b8-785c-4012-b931-81c632b6c9c7" providerId="ADAL" clId="{46ACCE14-2149-4843-9A1D-8C0EEB47F23F}" dt="2021-04-08T07:29:37.922" v="1111" actId="6549"/>
        <pc:sldMkLst>
          <pc:docMk/>
          <pc:sldMk cId="1202846426" sldId="258"/>
        </pc:sldMkLst>
        <pc:spChg chg="add del mod">
          <ac:chgData name="Sanders Wang" userId="089d73b8-785c-4012-b931-81c632b6c9c7" providerId="ADAL" clId="{46ACCE14-2149-4843-9A1D-8C0EEB47F23F}" dt="2021-04-08T07:27:16.234" v="1047" actId="478"/>
          <ac:spMkLst>
            <pc:docMk/>
            <pc:sldMk cId="1202846426" sldId="258"/>
            <ac:spMk id="25" creationId="{64F8C885-EF57-45D6-BC61-D09B7C3D173D}"/>
          </ac:spMkLst>
        </pc:spChg>
        <pc:spChg chg="del">
          <ac:chgData name="Sanders Wang" userId="089d73b8-785c-4012-b931-81c632b6c9c7" providerId="ADAL" clId="{46ACCE14-2149-4843-9A1D-8C0EEB47F23F}" dt="2021-04-08T07:08:34.960" v="848" actId="478"/>
          <ac:spMkLst>
            <pc:docMk/>
            <pc:sldMk cId="1202846426" sldId="258"/>
            <ac:spMk id="56" creationId="{3DF8D137-663B-4627-B54D-2EF505302DC8}"/>
          </ac:spMkLst>
        </pc:spChg>
        <pc:spChg chg="del">
          <ac:chgData name="Sanders Wang" userId="089d73b8-785c-4012-b931-81c632b6c9c7" providerId="ADAL" clId="{46ACCE14-2149-4843-9A1D-8C0EEB47F23F}" dt="2021-04-08T07:08:34.960" v="848" actId="478"/>
          <ac:spMkLst>
            <pc:docMk/>
            <pc:sldMk cId="1202846426" sldId="258"/>
            <ac:spMk id="59" creationId="{EA866BB7-279B-4972-8038-D625BD388AC3}"/>
          </ac:spMkLst>
        </pc:spChg>
        <pc:spChg chg="del">
          <ac:chgData name="Sanders Wang" userId="089d73b8-785c-4012-b931-81c632b6c9c7" providerId="ADAL" clId="{46ACCE14-2149-4843-9A1D-8C0EEB47F23F}" dt="2021-04-08T07:08:44.549" v="851" actId="478"/>
          <ac:spMkLst>
            <pc:docMk/>
            <pc:sldMk cId="1202846426" sldId="258"/>
            <ac:spMk id="71" creationId="{FE5D6E10-5CDB-46C4-A733-64FB9DEC839C}"/>
          </ac:spMkLst>
        </pc:spChg>
        <pc:spChg chg="del">
          <ac:chgData name="Sanders Wang" userId="089d73b8-785c-4012-b931-81c632b6c9c7" providerId="ADAL" clId="{46ACCE14-2149-4843-9A1D-8C0EEB47F23F}" dt="2021-04-08T07:08:38.733" v="849" actId="478"/>
          <ac:spMkLst>
            <pc:docMk/>
            <pc:sldMk cId="1202846426" sldId="258"/>
            <ac:spMk id="88" creationId="{629A8A50-12ED-4DC3-82E5-D5B06D28A70B}"/>
          </ac:spMkLst>
        </pc:spChg>
        <pc:spChg chg="del">
          <ac:chgData name="Sanders Wang" userId="089d73b8-785c-4012-b931-81c632b6c9c7" providerId="ADAL" clId="{46ACCE14-2149-4843-9A1D-8C0EEB47F23F}" dt="2021-04-08T07:08:16.649" v="843" actId="478"/>
          <ac:spMkLst>
            <pc:docMk/>
            <pc:sldMk cId="1202846426" sldId="258"/>
            <ac:spMk id="92" creationId="{A729D4D4-182F-4ACE-A8D6-794DFE65A785}"/>
          </ac:spMkLst>
        </pc:spChg>
        <pc:spChg chg="del">
          <ac:chgData name="Sanders Wang" userId="089d73b8-785c-4012-b931-81c632b6c9c7" providerId="ADAL" clId="{46ACCE14-2149-4843-9A1D-8C0EEB47F23F}" dt="2021-04-08T07:08:29.647" v="847" actId="478"/>
          <ac:spMkLst>
            <pc:docMk/>
            <pc:sldMk cId="1202846426" sldId="258"/>
            <ac:spMk id="96" creationId="{0F3ADC82-A0AF-44DC-A16A-2478C169E9BC}"/>
          </ac:spMkLst>
        </pc:spChg>
        <pc:spChg chg="del">
          <ac:chgData name="Sanders Wang" userId="089d73b8-785c-4012-b931-81c632b6c9c7" providerId="ADAL" clId="{46ACCE14-2149-4843-9A1D-8C0EEB47F23F}" dt="2021-04-08T07:08:25.276" v="845" actId="478"/>
          <ac:spMkLst>
            <pc:docMk/>
            <pc:sldMk cId="1202846426" sldId="258"/>
            <ac:spMk id="103" creationId="{AD2F0D9B-76AF-4C1A-9D2D-1AD603E02B2E}"/>
          </ac:spMkLst>
        </pc:spChg>
        <pc:spChg chg="add mod">
          <ac:chgData name="Sanders Wang" userId="089d73b8-785c-4012-b931-81c632b6c9c7" providerId="ADAL" clId="{46ACCE14-2149-4843-9A1D-8C0EEB47F23F}" dt="2021-04-08T07:10:10.664" v="864" actId="14100"/>
          <ac:spMkLst>
            <pc:docMk/>
            <pc:sldMk cId="1202846426" sldId="258"/>
            <ac:spMk id="114" creationId="{2F749777-7D72-4BC5-B8A9-E0A8E2341217}"/>
          </ac:spMkLst>
        </pc:spChg>
        <pc:spChg chg="add mod">
          <ac:chgData name="Sanders Wang" userId="089d73b8-785c-4012-b931-81c632b6c9c7" providerId="ADAL" clId="{46ACCE14-2149-4843-9A1D-8C0EEB47F23F}" dt="2021-04-08T07:12:49.956" v="911" actId="1076"/>
          <ac:spMkLst>
            <pc:docMk/>
            <pc:sldMk cId="1202846426" sldId="258"/>
            <ac:spMk id="114" creationId="{5BC43437-9691-45FF-8F26-3744D744F252}"/>
          </ac:spMkLst>
        </pc:spChg>
        <pc:spChg chg="add mod">
          <ac:chgData name="Sanders Wang" userId="089d73b8-785c-4012-b931-81c632b6c9c7" providerId="ADAL" clId="{46ACCE14-2149-4843-9A1D-8C0EEB47F23F}" dt="2021-04-08T07:13:08.871" v="915" actId="1076"/>
          <ac:spMkLst>
            <pc:docMk/>
            <pc:sldMk cId="1202846426" sldId="258"/>
            <ac:spMk id="116" creationId="{D0794640-508F-4BD9-94AF-58DEC0C18022}"/>
          </ac:spMkLst>
        </pc:spChg>
        <pc:spChg chg="add mod">
          <ac:chgData name="Sanders Wang" userId="089d73b8-785c-4012-b931-81c632b6c9c7" providerId="ADAL" clId="{46ACCE14-2149-4843-9A1D-8C0EEB47F23F}" dt="2021-04-08T07:10:33.130" v="868" actId="1076"/>
          <ac:spMkLst>
            <pc:docMk/>
            <pc:sldMk cId="1202846426" sldId="258"/>
            <ac:spMk id="116" creationId="{EEC29F08-74D1-4117-A40C-19CCA114E7BF}"/>
          </ac:spMkLst>
        </pc:spChg>
        <pc:spChg chg="add mod">
          <ac:chgData name="Sanders Wang" userId="089d73b8-785c-4012-b931-81c632b6c9c7" providerId="ADAL" clId="{46ACCE14-2149-4843-9A1D-8C0EEB47F23F}" dt="2021-04-08T07:13:23.075" v="918" actId="1076"/>
          <ac:spMkLst>
            <pc:docMk/>
            <pc:sldMk cId="1202846426" sldId="258"/>
            <ac:spMk id="119" creationId="{17825134-2861-438B-AAEB-B057CB52ED02}"/>
          </ac:spMkLst>
        </pc:spChg>
        <pc:spChg chg="add mod">
          <ac:chgData name="Sanders Wang" userId="089d73b8-785c-4012-b931-81c632b6c9c7" providerId="ADAL" clId="{46ACCE14-2149-4843-9A1D-8C0EEB47F23F}" dt="2021-04-08T07:13:23.075" v="918" actId="1076"/>
          <ac:spMkLst>
            <pc:docMk/>
            <pc:sldMk cId="1202846426" sldId="258"/>
            <ac:spMk id="120" creationId="{994E2B25-B0AD-4337-A224-D190FFC7A7AC}"/>
          </ac:spMkLst>
        </pc:spChg>
        <pc:spChg chg="add mod">
          <ac:chgData name="Sanders Wang" userId="089d73b8-785c-4012-b931-81c632b6c9c7" providerId="ADAL" clId="{46ACCE14-2149-4843-9A1D-8C0EEB47F23F}" dt="2021-04-08T07:15:55.749" v="963" actId="14100"/>
          <ac:spMkLst>
            <pc:docMk/>
            <pc:sldMk cId="1202846426" sldId="258"/>
            <ac:spMk id="124" creationId="{44FC6CCB-715F-498F-8C46-838FAC1E523C}"/>
          </ac:spMkLst>
        </pc:spChg>
        <pc:spChg chg="add mod">
          <ac:chgData name="Sanders Wang" userId="089d73b8-785c-4012-b931-81c632b6c9c7" providerId="ADAL" clId="{46ACCE14-2149-4843-9A1D-8C0EEB47F23F}" dt="2021-04-08T07:15:55.749" v="963" actId="14100"/>
          <ac:spMkLst>
            <pc:docMk/>
            <pc:sldMk cId="1202846426" sldId="258"/>
            <ac:spMk id="125" creationId="{91C174CF-AF24-467C-837A-9F8CFD4B344C}"/>
          </ac:spMkLst>
        </pc:spChg>
        <pc:spChg chg="mod">
          <ac:chgData name="Sanders Wang" userId="089d73b8-785c-4012-b931-81c632b6c9c7" providerId="ADAL" clId="{46ACCE14-2149-4843-9A1D-8C0EEB47F23F}" dt="2021-04-08T07:29:37.922" v="1111" actId="6549"/>
          <ac:spMkLst>
            <pc:docMk/>
            <pc:sldMk cId="1202846426" sldId="258"/>
            <ac:spMk id="131" creationId="{0D75DB33-7E55-4046-8B78-2146272967CA}"/>
          </ac:spMkLst>
        </pc:spChg>
        <pc:spChg chg="add mod">
          <ac:chgData name="Sanders Wang" userId="089d73b8-785c-4012-b931-81c632b6c9c7" providerId="ADAL" clId="{46ACCE14-2149-4843-9A1D-8C0EEB47F23F}" dt="2021-04-08T07:16:07.865" v="965" actId="1076"/>
          <ac:spMkLst>
            <pc:docMk/>
            <pc:sldMk cId="1202846426" sldId="258"/>
            <ac:spMk id="136" creationId="{E2F0EB7C-CEE0-431E-9962-495948F4A3F1}"/>
          </ac:spMkLst>
        </pc:spChg>
        <pc:spChg chg="add mod">
          <ac:chgData name="Sanders Wang" userId="089d73b8-785c-4012-b931-81c632b6c9c7" providerId="ADAL" clId="{46ACCE14-2149-4843-9A1D-8C0EEB47F23F}" dt="2021-04-08T07:16:07.865" v="965" actId="1076"/>
          <ac:spMkLst>
            <pc:docMk/>
            <pc:sldMk cId="1202846426" sldId="258"/>
            <ac:spMk id="137" creationId="{A2F62071-C15E-432D-9F53-8EC7329FE6EB}"/>
          </ac:spMkLst>
        </pc:spChg>
        <pc:spChg chg="del">
          <ac:chgData name="Sanders Wang" userId="089d73b8-785c-4012-b931-81c632b6c9c7" providerId="ADAL" clId="{46ACCE14-2149-4843-9A1D-8C0EEB47F23F}" dt="2021-04-08T07:08:34.960" v="848" actId="478"/>
          <ac:spMkLst>
            <pc:docMk/>
            <pc:sldMk cId="1202846426" sldId="258"/>
            <ac:spMk id="138" creationId="{7788E96C-FA60-4CE1-8251-78AF0FDE233E}"/>
          </ac:spMkLst>
        </pc:spChg>
        <pc:spChg chg="del">
          <ac:chgData name="Sanders Wang" userId="089d73b8-785c-4012-b931-81c632b6c9c7" providerId="ADAL" clId="{46ACCE14-2149-4843-9A1D-8C0EEB47F23F}" dt="2021-04-08T07:08:38.733" v="849" actId="478"/>
          <ac:spMkLst>
            <pc:docMk/>
            <pc:sldMk cId="1202846426" sldId="258"/>
            <ac:spMk id="139" creationId="{6EBC3684-1779-4B50-A0CC-3C32FA22577D}"/>
          </ac:spMkLst>
        </pc:spChg>
        <pc:spChg chg="del">
          <ac:chgData name="Sanders Wang" userId="089d73b8-785c-4012-b931-81c632b6c9c7" providerId="ADAL" clId="{46ACCE14-2149-4843-9A1D-8C0EEB47F23F}" dt="2021-04-08T07:08:34.960" v="848" actId="478"/>
          <ac:spMkLst>
            <pc:docMk/>
            <pc:sldMk cId="1202846426" sldId="258"/>
            <ac:spMk id="140" creationId="{E35A1E75-214B-4404-860B-15ABD69458B8}"/>
          </ac:spMkLst>
        </pc:spChg>
        <pc:spChg chg="del">
          <ac:chgData name="Sanders Wang" userId="089d73b8-785c-4012-b931-81c632b6c9c7" providerId="ADAL" clId="{46ACCE14-2149-4843-9A1D-8C0EEB47F23F}" dt="2021-04-08T07:08:38.733" v="849" actId="478"/>
          <ac:spMkLst>
            <pc:docMk/>
            <pc:sldMk cId="1202846426" sldId="258"/>
            <ac:spMk id="141" creationId="{89548AA6-8882-4F6B-A877-D014DF3AE704}"/>
          </ac:spMkLst>
        </pc:spChg>
        <pc:spChg chg="add mod">
          <ac:chgData name="Sanders Wang" userId="089d73b8-785c-4012-b931-81c632b6c9c7" providerId="ADAL" clId="{46ACCE14-2149-4843-9A1D-8C0EEB47F23F}" dt="2021-04-08T07:17:02.674" v="969" actId="571"/>
          <ac:spMkLst>
            <pc:docMk/>
            <pc:sldMk cId="1202846426" sldId="258"/>
            <ac:spMk id="147" creationId="{9CE7DBFC-680E-4261-B5BE-E2C569F1AAF6}"/>
          </ac:spMkLst>
        </pc:spChg>
        <pc:spChg chg="add mod">
          <ac:chgData name="Sanders Wang" userId="089d73b8-785c-4012-b931-81c632b6c9c7" providerId="ADAL" clId="{46ACCE14-2149-4843-9A1D-8C0EEB47F23F}" dt="2021-04-08T07:17:02.674" v="969" actId="571"/>
          <ac:spMkLst>
            <pc:docMk/>
            <pc:sldMk cId="1202846426" sldId="258"/>
            <ac:spMk id="148" creationId="{3F004A58-5551-4EBB-8907-EE27089C5240}"/>
          </ac:spMkLst>
        </pc:spChg>
        <pc:spChg chg="add mod">
          <ac:chgData name="Sanders Wang" userId="089d73b8-785c-4012-b931-81c632b6c9c7" providerId="ADAL" clId="{46ACCE14-2149-4843-9A1D-8C0EEB47F23F}" dt="2021-04-08T07:17:39.883" v="972" actId="571"/>
          <ac:spMkLst>
            <pc:docMk/>
            <pc:sldMk cId="1202846426" sldId="258"/>
            <ac:spMk id="154" creationId="{3E4598F8-02A2-4E62-A54A-15B100D29A88}"/>
          </ac:spMkLst>
        </pc:spChg>
        <pc:spChg chg="add mod">
          <ac:chgData name="Sanders Wang" userId="089d73b8-785c-4012-b931-81c632b6c9c7" providerId="ADAL" clId="{46ACCE14-2149-4843-9A1D-8C0EEB47F23F}" dt="2021-04-08T07:17:39.883" v="972" actId="571"/>
          <ac:spMkLst>
            <pc:docMk/>
            <pc:sldMk cId="1202846426" sldId="258"/>
            <ac:spMk id="155" creationId="{CCFE6DFF-1A6F-4201-9453-94189B73F02E}"/>
          </ac:spMkLst>
        </pc:spChg>
        <pc:spChg chg="add mod">
          <ac:chgData name="Sanders Wang" userId="089d73b8-785c-4012-b931-81c632b6c9c7" providerId="ADAL" clId="{46ACCE14-2149-4843-9A1D-8C0EEB47F23F}" dt="2021-04-08T07:20:02.299" v="994" actId="571"/>
          <ac:spMkLst>
            <pc:docMk/>
            <pc:sldMk cId="1202846426" sldId="258"/>
            <ac:spMk id="160" creationId="{2FDCCF97-90C9-45A0-B4EA-8692DF590779}"/>
          </ac:spMkLst>
        </pc:spChg>
        <pc:spChg chg="add mod">
          <ac:chgData name="Sanders Wang" userId="089d73b8-785c-4012-b931-81c632b6c9c7" providerId="ADAL" clId="{46ACCE14-2149-4843-9A1D-8C0EEB47F23F}" dt="2021-04-08T07:20:02.299" v="994" actId="571"/>
          <ac:spMkLst>
            <pc:docMk/>
            <pc:sldMk cId="1202846426" sldId="258"/>
            <ac:spMk id="161" creationId="{22C94011-A4A4-4EE3-9DD8-786F3E7BBC9A}"/>
          </ac:spMkLst>
        </pc:spChg>
        <pc:spChg chg="add mod">
          <ac:chgData name="Sanders Wang" userId="089d73b8-785c-4012-b931-81c632b6c9c7" providerId="ADAL" clId="{46ACCE14-2149-4843-9A1D-8C0EEB47F23F}" dt="2021-04-08T07:22:40.373" v="1010" actId="571"/>
          <ac:spMkLst>
            <pc:docMk/>
            <pc:sldMk cId="1202846426" sldId="258"/>
            <ac:spMk id="166" creationId="{460BDA70-4839-4B83-8611-0790343F2A98}"/>
          </ac:spMkLst>
        </pc:spChg>
        <pc:spChg chg="add mod">
          <ac:chgData name="Sanders Wang" userId="089d73b8-785c-4012-b931-81c632b6c9c7" providerId="ADAL" clId="{46ACCE14-2149-4843-9A1D-8C0EEB47F23F}" dt="2021-04-08T07:22:40.373" v="1010" actId="571"/>
          <ac:spMkLst>
            <pc:docMk/>
            <pc:sldMk cId="1202846426" sldId="258"/>
            <ac:spMk id="167" creationId="{C70EE40F-8074-433F-864F-3B5F7B411739}"/>
          </ac:spMkLst>
        </pc:spChg>
        <pc:spChg chg="add mod">
          <ac:chgData name="Sanders Wang" userId="089d73b8-785c-4012-b931-81c632b6c9c7" providerId="ADAL" clId="{46ACCE14-2149-4843-9A1D-8C0EEB47F23F}" dt="2021-04-08T07:24:18.027" v="1032" actId="1076"/>
          <ac:spMkLst>
            <pc:docMk/>
            <pc:sldMk cId="1202846426" sldId="258"/>
            <ac:spMk id="173" creationId="{A2E46F30-322C-44C9-BAAA-FA982A3CAD91}"/>
          </ac:spMkLst>
        </pc:spChg>
        <pc:spChg chg="add mod">
          <ac:chgData name="Sanders Wang" userId="089d73b8-785c-4012-b931-81c632b6c9c7" providerId="ADAL" clId="{46ACCE14-2149-4843-9A1D-8C0EEB47F23F}" dt="2021-04-08T07:24:18.027" v="1032" actId="1076"/>
          <ac:spMkLst>
            <pc:docMk/>
            <pc:sldMk cId="1202846426" sldId="258"/>
            <ac:spMk id="174" creationId="{8C14BB4F-597C-46BB-AECD-EB8E7922C2EC}"/>
          </ac:spMkLst>
        </pc:spChg>
        <pc:spChg chg="add mod">
          <ac:chgData name="Sanders Wang" userId="089d73b8-785c-4012-b931-81c632b6c9c7" providerId="ADAL" clId="{46ACCE14-2149-4843-9A1D-8C0EEB47F23F}" dt="2021-04-08T07:25:17.439" v="1041" actId="1076"/>
          <ac:spMkLst>
            <pc:docMk/>
            <pc:sldMk cId="1202846426" sldId="258"/>
            <ac:spMk id="178" creationId="{622102F6-9E43-48B0-8503-16A4A3E1ACEA}"/>
          </ac:spMkLst>
        </pc:spChg>
        <pc:spChg chg="add mod">
          <ac:chgData name="Sanders Wang" userId="089d73b8-785c-4012-b931-81c632b6c9c7" providerId="ADAL" clId="{46ACCE14-2149-4843-9A1D-8C0EEB47F23F}" dt="2021-04-08T07:25:25.362" v="1042" actId="571"/>
          <ac:spMkLst>
            <pc:docMk/>
            <pc:sldMk cId="1202846426" sldId="258"/>
            <ac:spMk id="179" creationId="{819BFC2B-2D66-424A-8440-2B88E004ABAE}"/>
          </ac:spMkLst>
        </pc:spChg>
        <pc:spChg chg="add mod">
          <ac:chgData name="Sanders Wang" userId="089d73b8-785c-4012-b931-81c632b6c9c7" providerId="ADAL" clId="{46ACCE14-2149-4843-9A1D-8C0EEB47F23F}" dt="2021-04-08T07:26:34.747" v="1045" actId="571"/>
          <ac:spMkLst>
            <pc:docMk/>
            <pc:sldMk cId="1202846426" sldId="258"/>
            <ac:spMk id="180" creationId="{4FF874D4-51BD-451A-A041-3A06BB3E7FDC}"/>
          </ac:spMkLst>
        </pc:spChg>
        <pc:grpChg chg="del">
          <ac:chgData name="Sanders Wang" userId="089d73b8-785c-4012-b931-81c632b6c9c7" providerId="ADAL" clId="{46ACCE14-2149-4843-9A1D-8C0EEB47F23F}" dt="2021-04-08T07:08:25.276" v="845" actId="478"/>
          <ac:grpSpMkLst>
            <pc:docMk/>
            <pc:sldMk cId="1202846426" sldId="258"/>
            <ac:grpSpMk id="36" creationId="{263503B1-D98A-4070-BFCC-323E4344F374}"/>
          </ac:grpSpMkLst>
        </pc:grpChg>
        <pc:grpChg chg="del">
          <ac:chgData name="Sanders Wang" userId="089d73b8-785c-4012-b931-81c632b6c9c7" providerId="ADAL" clId="{46ACCE14-2149-4843-9A1D-8C0EEB47F23F}" dt="2021-04-08T07:08:27.679" v="846" actId="478"/>
          <ac:grpSpMkLst>
            <pc:docMk/>
            <pc:sldMk cId="1202846426" sldId="258"/>
            <ac:grpSpMk id="43" creationId="{7E459F38-CEEE-4724-BB6B-2E8B102C5043}"/>
          </ac:grpSpMkLst>
        </pc:grpChg>
        <pc:picChg chg="add mod">
          <ac:chgData name="Sanders Wang" userId="089d73b8-785c-4012-b931-81c632b6c9c7" providerId="ADAL" clId="{46ACCE14-2149-4843-9A1D-8C0EEB47F23F}" dt="2021-04-08T07:26:24.190" v="1044" actId="1076"/>
          <ac:picMkLst>
            <pc:docMk/>
            <pc:sldMk cId="1202846426" sldId="258"/>
            <ac:picMk id="17" creationId="{DCCD2F4D-74D8-4045-828A-26713311EB00}"/>
          </ac:picMkLst>
        </pc:picChg>
        <pc:picChg chg="add mod">
          <ac:chgData name="Sanders Wang" userId="089d73b8-785c-4012-b931-81c632b6c9c7" providerId="ADAL" clId="{46ACCE14-2149-4843-9A1D-8C0EEB47F23F}" dt="2021-04-08T07:27:31.869" v="1053" actId="1076"/>
          <ac:picMkLst>
            <pc:docMk/>
            <pc:sldMk cId="1202846426" sldId="258"/>
            <ac:picMk id="24" creationId="{BEB297A7-85E9-46C5-B9AD-9990B2441A86}"/>
          </ac:picMkLst>
        </pc:picChg>
        <pc:picChg chg="add mod">
          <ac:chgData name="Sanders Wang" userId="089d73b8-785c-4012-b931-81c632b6c9c7" providerId="ADAL" clId="{46ACCE14-2149-4843-9A1D-8C0EEB47F23F}" dt="2021-04-08T07:28:32.730" v="1058" actId="1076"/>
          <ac:picMkLst>
            <pc:docMk/>
            <pc:sldMk cId="1202846426" sldId="258"/>
            <ac:picMk id="27" creationId="{6F146D51-E3C7-4149-99F5-32BA1EE659DF}"/>
          </ac:picMkLst>
        </pc:picChg>
        <pc:picChg chg="del">
          <ac:chgData name="Sanders Wang" userId="089d73b8-785c-4012-b931-81c632b6c9c7" providerId="ADAL" clId="{46ACCE14-2149-4843-9A1D-8C0EEB47F23F}" dt="2021-04-08T07:08:38.733" v="849" actId="478"/>
          <ac:picMkLst>
            <pc:docMk/>
            <pc:sldMk cId="1202846426" sldId="258"/>
            <ac:picMk id="28" creationId="{A468C71A-CACF-4F39-8BC8-9DF2585697DB}"/>
          </ac:picMkLst>
        </pc:picChg>
        <pc:picChg chg="del">
          <ac:chgData name="Sanders Wang" userId="089d73b8-785c-4012-b931-81c632b6c9c7" providerId="ADAL" clId="{46ACCE14-2149-4843-9A1D-8C0EEB47F23F}" dt="2021-04-08T07:08:16.649" v="843" actId="478"/>
          <ac:picMkLst>
            <pc:docMk/>
            <pc:sldMk cId="1202846426" sldId="258"/>
            <ac:picMk id="32" creationId="{BDCAA298-4648-4025-8361-D6E70E600C7E}"/>
          </ac:picMkLst>
        </pc:picChg>
        <pc:picChg chg="del">
          <ac:chgData name="Sanders Wang" userId="089d73b8-785c-4012-b931-81c632b6c9c7" providerId="ADAL" clId="{46ACCE14-2149-4843-9A1D-8C0EEB47F23F}" dt="2021-04-08T07:08:38.733" v="849" actId="478"/>
          <ac:picMkLst>
            <pc:docMk/>
            <pc:sldMk cId="1202846426" sldId="258"/>
            <ac:picMk id="73" creationId="{B02E42BB-F58F-4933-8D9F-9C0554B061E0}"/>
          </ac:picMkLst>
        </pc:picChg>
        <pc:picChg chg="del">
          <ac:chgData name="Sanders Wang" userId="089d73b8-785c-4012-b931-81c632b6c9c7" providerId="ADAL" clId="{46ACCE14-2149-4843-9A1D-8C0EEB47F23F}" dt="2021-04-08T07:08:44.549" v="851" actId="478"/>
          <ac:picMkLst>
            <pc:docMk/>
            <pc:sldMk cId="1202846426" sldId="258"/>
            <ac:picMk id="74" creationId="{60C96EF9-7DDB-4C40-ADDD-F96130C44013}"/>
          </ac:picMkLst>
        </pc:picChg>
        <pc:picChg chg="del mod">
          <ac:chgData name="Sanders Wang" userId="089d73b8-785c-4012-b931-81c632b6c9c7" providerId="ADAL" clId="{46ACCE14-2149-4843-9A1D-8C0EEB47F23F}" dt="2021-04-08T07:20:36.917" v="1000" actId="478"/>
          <ac:picMkLst>
            <pc:docMk/>
            <pc:sldMk cId="1202846426" sldId="258"/>
            <ac:picMk id="83" creationId="{75513874-6782-4A16-82CD-0171AE7B8BC6}"/>
          </ac:picMkLst>
        </pc:picChg>
        <pc:picChg chg="del">
          <ac:chgData name="Sanders Wang" userId="089d73b8-785c-4012-b931-81c632b6c9c7" providerId="ADAL" clId="{46ACCE14-2149-4843-9A1D-8C0EEB47F23F}" dt="2021-04-08T07:20:40.181" v="1001" actId="478"/>
          <ac:picMkLst>
            <pc:docMk/>
            <pc:sldMk cId="1202846426" sldId="258"/>
            <ac:picMk id="94" creationId="{BFCE193E-94B0-47A1-AA35-5B7563167B54}"/>
          </ac:picMkLst>
        </pc:picChg>
        <pc:picChg chg="del">
          <ac:chgData name="Sanders Wang" userId="089d73b8-785c-4012-b931-81c632b6c9c7" providerId="ADAL" clId="{46ACCE14-2149-4843-9A1D-8C0EEB47F23F}" dt="2021-04-08T07:20:49.798" v="1005" actId="478"/>
          <ac:picMkLst>
            <pc:docMk/>
            <pc:sldMk cId="1202846426" sldId="258"/>
            <ac:picMk id="113" creationId="{EB59D936-8E50-4EF4-A51B-BE9FF2416BC6}"/>
          </ac:picMkLst>
        </pc:picChg>
        <pc:picChg chg="add mod">
          <ac:chgData name="Sanders Wang" userId="089d73b8-785c-4012-b931-81c632b6c9c7" providerId="ADAL" clId="{46ACCE14-2149-4843-9A1D-8C0EEB47F23F}" dt="2021-04-08T07:12:51.728" v="912" actId="1076"/>
          <ac:picMkLst>
            <pc:docMk/>
            <pc:sldMk cId="1202846426" sldId="258"/>
            <ac:picMk id="117" creationId="{02526206-70D5-4758-9CB4-DBEEBF3480A9}"/>
          </ac:picMkLst>
        </pc:picChg>
        <pc:picChg chg="add mod">
          <ac:chgData name="Sanders Wang" userId="089d73b8-785c-4012-b931-81c632b6c9c7" providerId="ADAL" clId="{46ACCE14-2149-4843-9A1D-8C0EEB47F23F}" dt="2021-04-08T07:10:48.938" v="870" actId="1076"/>
          <ac:picMkLst>
            <pc:docMk/>
            <pc:sldMk cId="1202846426" sldId="258"/>
            <ac:picMk id="117" creationId="{6FD71CF6-0B51-4DB2-9D04-FDF16D4DCD08}"/>
          </ac:picMkLst>
        </pc:picChg>
        <pc:picChg chg="add mod">
          <ac:chgData name="Sanders Wang" userId="089d73b8-785c-4012-b931-81c632b6c9c7" providerId="ADAL" clId="{46ACCE14-2149-4843-9A1D-8C0EEB47F23F}" dt="2021-04-08T07:13:11.062" v="916" actId="1076"/>
          <ac:picMkLst>
            <pc:docMk/>
            <pc:sldMk cId="1202846426" sldId="258"/>
            <ac:picMk id="118" creationId="{4E09F7ED-78E4-4DC7-A654-B22D896A74FA}"/>
          </ac:picMkLst>
        </pc:picChg>
        <pc:picChg chg="del">
          <ac:chgData name="Sanders Wang" userId="089d73b8-785c-4012-b931-81c632b6c9c7" providerId="ADAL" clId="{46ACCE14-2149-4843-9A1D-8C0EEB47F23F}" dt="2021-04-08T07:20:42.863" v="1002" actId="478"/>
          <ac:picMkLst>
            <pc:docMk/>
            <pc:sldMk cId="1202846426" sldId="258"/>
            <ac:picMk id="121" creationId="{4179B7C1-0EA8-4BE4-A9CB-5EC459C720FD}"/>
          </ac:picMkLst>
        </pc:picChg>
        <pc:picChg chg="add mod">
          <ac:chgData name="Sanders Wang" userId="089d73b8-785c-4012-b931-81c632b6c9c7" providerId="ADAL" clId="{46ACCE14-2149-4843-9A1D-8C0EEB47F23F}" dt="2021-04-08T07:13:50.747" v="921" actId="14100"/>
          <ac:picMkLst>
            <pc:docMk/>
            <pc:sldMk cId="1202846426" sldId="258"/>
            <ac:picMk id="122" creationId="{184FA893-67D6-4FE2-8BE4-A6F0D8B6D07A}"/>
          </ac:picMkLst>
        </pc:picChg>
        <pc:picChg chg="add mod">
          <ac:chgData name="Sanders Wang" userId="089d73b8-785c-4012-b931-81c632b6c9c7" providerId="ADAL" clId="{46ACCE14-2149-4843-9A1D-8C0EEB47F23F}" dt="2021-04-08T07:13:58.272" v="923" actId="1076"/>
          <ac:picMkLst>
            <pc:docMk/>
            <pc:sldMk cId="1202846426" sldId="258"/>
            <ac:picMk id="123" creationId="{EDEBE9EA-F761-4BE6-B7E6-895615F9DF7B}"/>
          </ac:picMkLst>
        </pc:picChg>
        <pc:picChg chg="add mod">
          <ac:chgData name="Sanders Wang" userId="089d73b8-785c-4012-b931-81c632b6c9c7" providerId="ADAL" clId="{46ACCE14-2149-4843-9A1D-8C0EEB47F23F}" dt="2021-04-08T07:15:55.749" v="963" actId="14100"/>
          <ac:picMkLst>
            <pc:docMk/>
            <pc:sldMk cId="1202846426" sldId="258"/>
            <ac:picMk id="127" creationId="{CA2A2736-216A-461E-A3A0-5ED13C9CE14D}"/>
          </ac:picMkLst>
        </pc:picChg>
        <pc:picChg chg="add mod">
          <ac:chgData name="Sanders Wang" userId="089d73b8-785c-4012-b931-81c632b6c9c7" providerId="ADAL" clId="{46ACCE14-2149-4843-9A1D-8C0EEB47F23F}" dt="2021-04-08T07:15:55.749" v="963" actId="14100"/>
          <ac:picMkLst>
            <pc:docMk/>
            <pc:sldMk cId="1202846426" sldId="258"/>
            <ac:picMk id="128" creationId="{B0AF346E-FE9F-49A1-AD0A-28E7643B9AB0}"/>
          </ac:picMkLst>
        </pc:picChg>
        <pc:picChg chg="add mod">
          <ac:chgData name="Sanders Wang" userId="089d73b8-785c-4012-b931-81c632b6c9c7" providerId="ADAL" clId="{46ACCE14-2149-4843-9A1D-8C0EEB47F23F}" dt="2021-04-08T07:15:55.749" v="963" actId="14100"/>
          <ac:picMkLst>
            <pc:docMk/>
            <pc:sldMk cId="1202846426" sldId="258"/>
            <ac:picMk id="130" creationId="{0FC636D1-A739-4015-8E33-CB419E989EDF}"/>
          </ac:picMkLst>
        </pc:picChg>
        <pc:picChg chg="add mod">
          <ac:chgData name="Sanders Wang" userId="089d73b8-785c-4012-b931-81c632b6c9c7" providerId="ADAL" clId="{46ACCE14-2149-4843-9A1D-8C0EEB47F23F}" dt="2021-04-08T07:15:55.749" v="963" actId="14100"/>
          <ac:picMkLst>
            <pc:docMk/>
            <pc:sldMk cId="1202846426" sldId="258"/>
            <ac:picMk id="134" creationId="{AEA0BAD4-335F-4980-B1F2-5103000B5E74}"/>
          </ac:picMkLst>
        </pc:picChg>
        <pc:picChg chg="add mod">
          <ac:chgData name="Sanders Wang" userId="089d73b8-785c-4012-b931-81c632b6c9c7" providerId="ADAL" clId="{46ACCE14-2149-4843-9A1D-8C0EEB47F23F}" dt="2021-04-08T07:15:55.749" v="963" actId="14100"/>
          <ac:picMkLst>
            <pc:docMk/>
            <pc:sldMk cId="1202846426" sldId="258"/>
            <ac:picMk id="135" creationId="{17A5594B-AE87-460B-828E-384F23EC77BB}"/>
          </ac:picMkLst>
        </pc:picChg>
        <pc:picChg chg="add mod">
          <ac:chgData name="Sanders Wang" userId="089d73b8-785c-4012-b931-81c632b6c9c7" providerId="ADAL" clId="{46ACCE14-2149-4843-9A1D-8C0EEB47F23F}" dt="2021-04-08T07:16:07.865" v="965" actId="1076"/>
          <ac:picMkLst>
            <pc:docMk/>
            <pc:sldMk cId="1202846426" sldId="258"/>
            <ac:picMk id="142" creationId="{0582AAD8-1FE9-409C-AC76-29FFC8B32D3E}"/>
          </ac:picMkLst>
        </pc:picChg>
        <pc:picChg chg="add del mod">
          <ac:chgData name="Sanders Wang" userId="089d73b8-785c-4012-b931-81c632b6c9c7" providerId="ADAL" clId="{46ACCE14-2149-4843-9A1D-8C0EEB47F23F}" dt="2021-04-08T07:16:15.672" v="968" actId="478"/>
          <ac:picMkLst>
            <pc:docMk/>
            <pc:sldMk cId="1202846426" sldId="258"/>
            <ac:picMk id="143" creationId="{BB2DFB82-EF19-401C-B44D-0D372ED0F944}"/>
          </ac:picMkLst>
        </pc:picChg>
        <pc:picChg chg="add mod">
          <ac:chgData name="Sanders Wang" userId="089d73b8-785c-4012-b931-81c632b6c9c7" providerId="ADAL" clId="{46ACCE14-2149-4843-9A1D-8C0EEB47F23F}" dt="2021-04-08T07:16:07.865" v="965" actId="1076"/>
          <ac:picMkLst>
            <pc:docMk/>
            <pc:sldMk cId="1202846426" sldId="258"/>
            <ac:picMk id="144" creationId="{B8F83A2C-AFC3-45A8-A58F-7E46BC6EE4C6}"/>
          </ac:picMkLst>
        </pc:picChg>
        <pc:picChg chg="add del mod">
          <ac:chgData name="Sanders Wang" userId="089d73b8-785c-4012-b931-81c632b6c9c7" providerId="ADAL" clId="{46ACCE14-2149-4843-9A1D-8C0EEB47F23F}" dt="2021-04-08T07:16:11.053" v="966" actId="478"/>
          <ac:picMkLst>
            <pc:docMk/>
            <pc:sldMk cId="1202846426" sldId="258"/>
            <ac:picMk id="145" creationId="{626D721A-D09C-4F82-B5D3-BF8ED380100D}"/>
          </ac:picMkLst>
        </pc:picChg>
        <pc:picChg chg="add del mod">
          <ac:chgData name="Sanders Wang" userId="089d73b8-785c-4012-b931-81c632b6c9c7" providerId="ADAL" clId="{46ACCE14-2149-4843-9A1D-8C0EEB47F23F}" dt="2021-04-08T07:16:13.245" v="967" actId="478"/>
          <ac:picMkLst>
            <pc:docMk/>
            <pc:sldMk cId="1202846426" sldId="258"/>
            <ac:picMk id="146" creationId="{A86515E6-1A73-4C68-A95C-14AB88672CD0}"/>
          </ac:picMkLst>
        </pc:picChg>
        <pc:picChg chg="add mod">
          <ac:chgData name="Sanders Wang" userId="089d73b8-785c-4012-b931-81c632b6c9c7" providerId="ADAL" clId="{46ACCE14-2149-4843-9A1D-8C0EEB47F23F}" dt="2021-04-08T07:18:40.469" v="986" actId="1076"/>
          <ac:picMkLst>
            <pc:docMk/>
            <pc:sldMk cId="1202846426" sldId="258"/>
            <ac:picMk id="149" creationId="{8D511837-2265-4E8A-9256-2A1B99170942}"/>
          </ac:picMkLst>
        </pc:picChg>
        <pc:picChg chg="add mod">
          <ac:chgData name="Sanders Wang" userId="089d73b8-785c-4012-b931-81c632b6c9c7" providerId="ADAL" clId="{46ACCE14-2149-4843-9A1D-8C0EEB47F23F}" dt="2021-04-08T07:18:35.251" v="985" actId="1076"/>
          <ac:picMkLst>
            <pc:docMk/>
            <pc:sldMk cId="1202846426" sldId="258"/>
            <ac:picMk id="150" creationId="{02FA172E-79E1-472E-BB4E-9B0A386F8104}"/>
          </ac:picMkLst>
        </pc:picChg>
        <pc:picChg chg="add del mod">
          <ac:chgData name="Sanders Wang" userId="089d73b8-785c-4012-b931-81c632b6c9c7" providerId="ADAL" clId="{46ACCE14-2149-4843-9A1D-8C0EEB47F23F}" dt="2021-04-08T07:17:08.069" v="970" actId="478"/>
          <ac:picMkLst>
            <pc:docMk/>
            <pc:sldMk cId="1202846426" sldId="258"/>
            <ac:picMk id="151" creationId="{D373BA04-9AE6-43F6-8AAC-4BF38B5BB35E}"/>
          </ac:picMkLst>
        </pc:picChg>
        <pc:picChg chg="add mod">
          <ac:chgData name="Sanders Wang" userId="089d73b8-785c-4012-b931-81c632b6c9c7" providerId="ADAL" clId="{46ACCE14-2149-4843-9A1D-8C0EEB47F23F}" dt="2021-04-08T07:18:31.114" v="984" actId="1076"/>
          <ac:picMkLst>
            <pc:docMk/>
            <pc:sldMk cId="1202846426" sldId="258"/>
            <ac:picMk id="152" creationId="{8701A7BA-383C-4373-B759-BA1F910058FF}"/>
          </ac:picMkLst>
        </pc:picChg>
        <pc:picChg chg="add mod">
          <ac:chgData name="Sanders Wang" userId="089d73b8-785c-4012-b931-81c632b6c9c7" providerId="ADAL" clId="{46ACCE14-2149-4843-9A1D-8C0EEB47F23F}" dt="2021-04-08T07:17:24.680" v="971" actId="571"/>
          <ac:picMkLst>
            <pc:docMk/>
            <pc:sldMk cId="1202846426" sldId="258"/>
            <ac:picMk id="153" creationId="{CFC725DE-6640-4D61-A86C-8ACE555DCD14}"/>
          </ac:picMkLst>
        </pc:picChg>
        <pc:picChg chg="add mod">
          <ac:chgData name="Sanders Wang" userId="089d73b8-785c-4012-b931-81c632b6c9c7" providerId="ADAL" clId="{46ACCE14-2149-4843-9A1D-8C0EEB47F23F}" dt="2021-04-08T07:18:43.015" v="987" actId="1076"/>
          <ac:picMkLst>
            <pc:docMk/>
            <pc:sldMk cId="1202846426" sldId="258"/>
            <ac:picMk id="156" creationId="{D376CF7A-651F-4165-9FF1-1B5B3102FCFE}"/>
          </ac:picMkLst>
        </pc:picChg>
        <pc:picChg chg="add mod">
          <ac:chgData name="Sanders Wang" userId="089d73b8-785c-4012-b931-81c632b6c9c7" providerId="ADAL" clId="{46ACCE14-2149-4843-9A1D-8C0EEB47F23F}" dt="2021-04-08T07:18:18.783" v="980" actId="1076"/>
          <ac:picMkLst>
            <pc:docMk/>
            <pc:sldMk cId="1202846426" sldId="258"/>
            <ac:picMk id="157" creationId="{ED3B0854-77AA-4197-81B2-8BA681357607}"/>
          </ac:picMkLst>
        </pc:picChg>
        <pc:picChg chg="add mod">
          <ac:chgData name="Sanders Wang" userId="089d73b8-785c-4012-b931-81c632b6c9c7" providerId="ADAL" clId="{46ACCE14-2149-4843-9A1D-8C0EEB47F23F}" dt="2021-04-08T07:18:27.074" v="983" actId="571"/>
          <ac:picMkLst>
            <pc:docMk/>
            <pc:sldMk cId="1202846426" sldId="258"/>
            <ac:picMk id="158" creationId="{076C2F54-FCB1-4003-BEB5-F3E77B5D6070}"/>
          </ac:picMkLst>
        </pc:picChg>
        <pc:picChg chg="add mod ord">
          <ac:chgData name="Sanders Wang" userId="089d73b8-785c-4012-b931-81c632b6c9c7" providerId="ADAL" clId="{46ACCE14-2149-4843-9A1D-8C0EEB47F23F}" dt="2021-04-08T07:19:27.068" v="993" actId="1076"/>
          <ac:picMkLst>
            <pc:docMk/>
            <pc:sldMk cId="1202846426" sldId="258"/>
            <ac:picMk id="159" creationId="{FCFEE282-433E-4C0F-B0AB-FFE3195FDDE3}"/>
          </ac:picMkLst>
        </pc:picChg>
        <pc:picChg chg="add mod">
          <ac:chgData name="Sanders Wang" userId="089d73b8-785c-4012-b931-81c632b6c9c7" providerId="ADAL" clId="{46ACCE14-2149-4843-9A1D-8C0EEB47F23F}" dt="2021-04-08T07:20:11.196" v="995" actId="571"/>
          <ac:picMkLst>
            <pc:docMk/>
            <pc:sldMk cId="1202846426" sldId="258"/>
            <ac:picMk id="162" creationId="{5BBF2D26-D177-4958-A0E4-830B0BC07C68}"/>
          </ac:picMkLst>
        </pc:picChg>
        <pc:picChg chg="add mod">
          <ac:chgData name="Sanders Wang" userId="089d73b8-785c-4012-b931-81c632b6c9c7" providerId="ADAL" clId="{46ACCE14-2149-4843-9A1D-8C0EEB47F23F}" dt="2021-04-08T07:23:39.911" v="1024" actId="1076"/>
          <ac:picMkLst>
            <pc:docMk/>
            <pc:sldMk cId="1202846426" sldId="258"/>
            <ac:picMk id="163" creationId="{EC6797E3-3FF7-4174-9B13-865C4577CC55}"/>
          </ac:picMkLst>
        </pc:picChg>
        <pc:picChg chg="add del mod">
          <ac:chgData name="Sanders Wang" userId="089d73b8-785c-4012-b931-81c632b6c9c7" providerId="ADAL" clId="{46ACCE14-2149-4843-9A1D-8C0EEB47F23F}" dt="2021-04-08T07:23:39.911" v="1024" actId="1076"/>
          <ac:picMkLst>
            <pc:docMk/>
            <pc:sldMk cId="1202846426" sldId="258"/>
            <ac:picMk id="165" creationId="{6ECA4AB3-3F75-408B-B605-B0DF5F9291F5}"/>
          </ac:picMkLst>
        </pc:picChg>
        <pc:picChg chg="add mod">
          <ac:chgData name="Sanders Wang" userId="089d73b8-785c-4012-b931-81c632b6c9c7" providerId="ADAL" clId="{46ACCE14-2149-4843-9A1D-8C0EEB47F23F}" dt="2021-04-08T07:22:40.373" v="1010" actId="571"/>
          <ac:picMkLst>
            <pc:docMk/>
            <pc:sldMk cId="1202846426" sldId="258"/>
            <ac:picMk id="168" creationId="{D1E9E077-6A5E-45DE-8A4E-8173AE2DB715}"/>
          </ac:picMkLst>
        </pc:picChg>
        <pc:picChg chg="add del mod">
          <ac:chgData name="Sanders Wang" userId="089d73b8-785c-4012-b931-81c632b6c9c7" providerId="ADAL" clId="{46ACCE14-2149-4843-9A1D-8C0EEB47F23F}" dt="2021-04-08T07:22:50.187" v="1011" actId="478"/>
          <ac:picMkLst>
            <pc:docMk/>
            <pc:sldMk cId="1202846426" sldId="258"/>
            <ac:picMk id="169" creationId="{5ACBFCFE-424A-4EB6-9C07-566B5BCB4576}"/>
          </ac:picMkLst>
        </pc:picChg>
        <pc:picChg chg="add del mod">
          <ac:chgData name="Sanders Wang" userId="089d73b8-785c-4012-b931-81c632b6c9c7" providerId="ADAL" clId="{46ACCE14-2149-4843-9A1D-8C0EEB47F23F}" dt="2021-04-08T07:23:45.785" v="1026" actId="478"/>
          <ac:picMkLst>
            <pc:docMk/>
            <pc:sldMk cId="1202846426" sldId="258"/>
            <ac:picMk id="170" creationId="{C7A8A696-75E9-402B-BF36-3A88387745BB}"/>
          </ac:picMkLst>
        </pc:picChg>
        <pc:picChg chg="add del mod">
          <ac:chgData name="Sanders Wang" userId="089d73b8-785c-4012-b931-81c632b6c9c7" providerId="ADAL" clId="{46ACCE14-2149-4843-9A1D-8C0EEB47F23F}" dt="2021-04-08T07:23:39.243" v="1023"/>
          <ac:picMkLst>
            <pc:docMk/>
            <pc:sldMk cId="1202846426" sldId="258"/>
            <ac:picMk id="171" creationId="{E2AB5719-D740-4880-BDCA-E18102BD61D5}"/>
          </ac:picMkLst>
        </pc:picChg>
        <pc:picChg chg="add mod">
          <ac:chgData name="Sanders Wang" userId="089d73b8-785c-4012-b931-81c632b6c9c7" providerId="ADAL" clId="{46ACCE14-2149-4843-9A1D-8C0EEB47F23F}" dt="2021-04-08T07:24:05.753" v="1030" actId="1076"/>
          <ac:picMkLst>
            <pc:docMk/>
            <pc:sldMk cId="1202846426" sldId="258"/>
            <ac:picMk id="172" creationId="{25C1DC12-4ED3-4E57-9D50-F812E571D55F}"/>
          </ac:picMkLst>
        </pc:picChg>
        <pc:picChg chg="add mod">
          <ac:chgData name="Sanders Wang" userId="089d73b8-785c-4012-b931-81c632b6c9c7" providerId="ADAL" clId="{46ACCE14-2149-4843-9A1D-8C0EEB47F23F}" dt="2021-04-08T07:24:18.027" v="1032" actId="1076"/>
          <ac:picMkLst>
            <pc:docMk/>
            <pc:sldMk cId="1202846426" sldId="258"/>
            <ac:picMk id="175" creationId="{47A60E72-582B-41B3-B64F-92DDBF49CED0}"/>
          </ac:picMkLst>
        </pc:picChg>
        <pc:picChg chg="add mod">
          <ac:chgData name="Sanders Wang" userId="089d73b8-785c-4012-b931-81c632b6c9c7" providerId="ADAL" clId="{46ACCE14-2149-4843-9A1D-8C0EEB47F23F}" dt="2021-04-08T07:24:18.027" v="1032" actId="1076"/>
          <ac:picMkLst>
            <pc:docMk/>
            <pc:sldMk cId="1202846426" sldId="258"/>
            <ac:picMk id="176" creationId="{A2652D87-E0FD-42C6-93D0-5215F5B63750}"/>
          </ac:picMkLst>
        </pc:picChg>
        <pc:picChg chg="add del mod">
          <ac:chgData name="Sanders Wang" userId="089d73b8-785c-4012-b931-81c632b6c9c7" providerId="ADAL" clId="{46ACCE14-2149-4843-9A1D-8C0EEB47F23F}" dt="2021-04-08T07:24:21.877" v="1033" actId="478"/>
          <ac:picMkLst>
            <pc:docMk/>
            <pc:sldMk cId="1202846426" sldId="258"/>
            <ac:picMk id="177" creationId="{FF933A41-AD5F-4F94-B3B0-75482BB18088}"/>
          </ac:picMkLst>
        </pc:picChg>
        <pc:cxnChg chg="del mod">
          <ac:chgData name="Sanders Wang" userId="089d73b8-785c-4012-b931-81c632b6c9c7" providerId="ADAL" clId="{46ACCE14-2149-4843-9A1D-8C0EEB47F23F}" dt="2021-04-08T07:20:45.872" v="1003" actId="478"/>
          <ac:cxnSpMkLst>
            <pc:docMk/>
            <pc:sldMk cId="1202846426" sldId="258"/>
            <ac:cxnSpMk id="75" creationId="{CEE91C90-7114-4E14-BA6F-E87A75750D8B}"/>
          </ac:cxnSpMkLst>
        </pc:cxnChg>
        <pc:cxnChg chg="del mod">
          <ac:chgData name="Sanders Wang" userId="089d73b8-785c-4012-b931-81c632b6c9c7" providerId="ADAL" clId="{46ACCE14-2149-4843-9A1D-8C0EEB47F23F}" dt="2021-04-08T07:20:48.005" v="1004" actId="478"/>
          <ac:cxnSpMkLst>
            <pc:docMk/>
            <pc:sldMk cId="1202846426" sldId="258"/>
            <ac:cxnSpMk id="76" creationId="{C9EE9128-171D-4A87-A2FD-55A7C615E1A0}"/>
          </ac:cxnSpMkLst>
        </pc:cxnChg>
        <pc:cxnChg chg="del">
          <ac:chgData name="Sanders Wang" userId="089d73b8-785c-4012-b931-81c632b6c9c7" providerId="ADAL" clId="{46ACCE14-2149-4843-9A1D-8C0EEB47F23F}" dt="2021-04-08T07:08:38.733" v="849" actId="478"/>
          <ac:cxnSpMkLst>
            <pc:docMk/>
            <pc:sldMk cId="1202846426" sldId="258"/>
            <ac:cxnSpMk id="85" creationId="{F6CDA63D-0456-43FF-8BF4-BB3E003B49F7}"/>
          </ac:cxnSpMkLst>
        </pc:cxnChg>
        <pc:cxnChg chg="del mod">
          <ac:chgData name="Sanders Wang" userId="089d73b8-785c-4012-b931-81c632b6c9c7" providerId="ADAL" clId="{46ACCE14-2149-4843-9A1D-8C0EEB47F23F}" dt="2021-04-08T07:08:19.228" v="844" actId="478"/>
          <ac:cxnSpMkLst>
            <pc:docMk/>
            <pc:sldMk cId="1202846426" sldId="258"/>
            <ac:cxnSpMk id="110" creationId="{9E02ECF9-AAC0-4412-8022-2AA272D4AD58}"/>
          </ac:cxnSpMkLst>
        </pc:cxnChg>
        <pc:cxnChg chg="del mod">
          <ac:chgData name="Sanders Wang" userId="089d73b8-785c-4012-b931-81c632b6c9c7" providerId="ADAL" clId="{46ACCE14-2149-4843-9A1D-8C0EEB47F23F}" dt="2021-04-08T07:08:25.276" v="845" actId="478"/>
          <ac:cxnSpMkLst>
            <pc:docMk/>
            <pc:sldMk cId="1202846426" sldId="258"/>
            <ac:cxnSpMk id="115" creationId="{9B049884-BDE1-4196-BF9D-F86530BC5390}"/>
          </ac:cxnSpMkLst>
        </pc:cxnChg>
        <pc:cxnChg chg="del mod">
          <ac:chgData name="Sanders Wang" userId="089d73b8-785c-4012-b931-81c632b6c9c7" providerId="ADAL" clId="{46ACCE14-2149-4843-9A1D-8C0EEB47F23F}" dt="2021-04-08T07:08:25.276" v="845" actId="478"/>
          <ac:cxnSpMkLst>
            <pc:docMk/>
            <pc:sldMk cId="1202846426" sldId="258"/>
            <ac:cxnSpMk id="132" creationId="{8D3DED9B-6F5A-48D7-879F-2B49EF4A19CA}"/>
          </ac:cxnSpMkLst>
        </pc:cxnChg>
        <pc:cxnChg chg="del mod">
          <ac:chgData name="Sanders Wang" userId="089d73b8-785c-4012-b931-81c632b6c9c7" providerId="ADAL" clId="{46ACCE14-2149-4843-9A1D-8C0EEB47F23F}" dt="2021-04-08T07:08:41.322" v="850" actId="478"/>
          <ac:cxnSpMkLst>
            <pc:docMk/>
            <pc:sldMk cId="1202846426" sldId="258"/>
            <ac:cxnSpMk id="133" creationId="{C5A539A8-E7A8-4BDF-BDC5-BD5F1E5179EE}"/>
          </ac:cxnSpMkLst>
        </pc:cxnChg>
        <pc:cxnChg chg="add mod">
          <ac:chgData name="Sanders Wang" userId="089d73b8-785c-4012-b931-81c632b6c9c7" providerId="ADAL" clId="{46ACCE14-2149-4843-9A1D-8C0EEB47F23F}" dt="2021-04-08T07:20:59.047" v="1008" actId="14100"/>
          <ac:cxnSpMkLst>
            <pc:docMk/>
            <pc:sldMk cId="1202846426" sldId="258"/>
            <ac:cxnSpMk id="164" creationId="{DDBB7432-CCB5-401F-A19F-954BA1733DE1}"/>
          </ac:cxnSpMkLst>
        </pc:cxnChg>
      </pc:sldChg>
      <pc:sldChg chg="del">
        <pc:chgData name="Sanders Wang" userId="089d73b8-785c-4012-b931-81c632b6c9c7" providerId="ADAL" clId="{46ACCE14-2149-4843-9A1D-8C0EEB47F23F}" dt="2021-04-08T05:37:41.450" v="144" actId="47"/>
        <pc:sldMkLst>
          <pc:docMk/>
          <pc:sldMk cId="188205603" sldId="259"/>
        </pc:sldMkLst>
      </pc:sldChg>
      <pc:sldChg chg="addSp delSp modSp new mod">
        <pc:chgData name="Sanders Wang" userId="089d73b8-785c-4012-b931-81c632b6c9c7" providerId="ADAL" clId="{46ACCE14-2149-4843-9A1D-8C0EEB47F23F}" dt="2021-04-08T08:57:24.036" v="1626" actId="114"/>
        <pc:sldMkLst>
          <pc:docMk/>
          <pc:sldMk cId="2604826629" sldId="259"/>
        </pc:sldMkLst>
        <pc:spChg chg="add mod">
          <ac:chgData name="Sanders Wang" userId="089d73b8-785c-4012-b931-81c632b6c9c7" providerId="ADAL" clId="{46ACCE14-2149-4843-9A1D-8C0EEB47F23F}" dt="2021-04-08T07:52:39.172" v="1410" actId="20577"/>
          <ac:spMkLst>
            <pc:docMk/>
            <pc:sldMk cId="2604826629" sldId="259"/>
            <ac:spMk id="2" creationId="{C33F1BF6-115E-4650-A1A4-745319BF4DB4}"/>
          </ac:spMkLst>
        </pc:spChg>
        <pc:spChg chg="add mod">
          <ac:chgData name="Sanders Wang" userId="089d73b8-785c-4012-b931-81c632b6c9c7" providerId="ADAL" clId="{46ACCE14-2149-4843-9A1D-8C0EEB47F23F}" dt="2021-04-08T08:57:24.036" v="1626" actId="114"/>
          <ac:spMkLst>
            <pc:docMk/>
            <pc:sldMk cId="2604826629" sldId="259"/>
            <ac:spMk id="3" creationId="{15745324-9765-411A-9FC3-9DC97C8F5759}"/>
          </ac:spMkLst>
        </pc:spChg>
        <pc:spChg chg="add del mod">
          <ac:chgData name="Sanders Wang" userId="089d73b8-785c-4012-b931-81c632b6c9c7" providerId="ADAL" clId="{46ACCE14-2149-4843-9A1D-8C0EEB47F23F}" dt="2021-04-08T07:41:16.052" v="1309"/>
          <ac:spMkLst>
            <pc:docMk/>
            <pc:sldMk cId="2604826629" sldId="259"/>
            <ac:spMk id="9" creationId="{89CC5490-BA54-4E04-81B9-727E3F97D85F}"/>
          </ac:spMkLst>
        </pc:spChg>
        <pc:spChg chg="add del mod">
          <ac:chgData name="Sanders Wang" userId="089d73b8-785c-4012-b931-81c632b6c9c7" providerId="ADAL" clId="{46ACCE14-2149-4843-9A1D-8C0EEB47F23F}" dt="2021-04-08T07:41:19.880" v="1311"/>
          <ac:spMkLst>
            <pc:docMk/>
            <pc:sldMk cId="2604826629" sldId="259"/>
            <ac:spMk id="11" creationId="{5BAEF607-EC09-4222-B41C-324073D5B9CF}"/>
          </ac:spMkLst>
        </pc:spChg>
        <pc:spChg chg="add mod">
          <ac:chgData name="Sanders Wang" userId="089d73b8-785c-4012-b931-81c632b6c9c7" providerId="ADAL" clId="{46ACCE14-2149-4843-9A1D-8C0EEB47F23F}" dt="2021-04-08T08:57:24.036" v="1626" actId="114"/>
          <ac:spMkLst>
            <pc:docMk/>
            <pc:sldMk cId="2604826629" sldId="259"/>
            <ac:spMk id="12" creationId="{09A00042-F1E0-4037-8717-4C2F7B3EBA7E}"/>
          </ac:spMkLst>
        </pc:spChg>
        <pc:spChg chg="add del">
          <ac:chgData name="Sanders Wang" userId="089d73b8-785c-4012-b931-81c632b6c9c7" providerId="ADAL" clId="{46ACCE14-2149-4843-9A1D-8C0EEB47F23F}" dt="2021-04-08T07:44:51.118" v="1331"/>
          <ac:spMkLst>
            <pc:docMk/>
            <pc:sldMk cId="2604826629" sldId="259"/>
            <ac:spMk id="18" creationId="{A46B67D1-0D40-44D1-BF9A-111D3ABBB9A8}"/>
          </ac:spMkLst>
        </pc:spChg>
        <pc:spChg chg="add mod">
          <ac:chgData name="Sanders Wang" userId="089d73b8-785c-4012-b931-81c632b6c9c7" providerId="ADAL" clId="{46ACCE14-2149-4843-9A1D-8C0EEB47F23F}" dt="2021-04-08T08:57:24.036" v="1626" actId="114"/>
          <ac:spMkLst>
            <pc:docMk/>
            <pc:sldMk cId="2604826629" sldId="259"/>
            <ac:spMk id="23" creationId="{77B6DCA8-76C1-4CFD-BA04-D92DCAF5CAC4}"/>
          </ac:spMkLst>
        </pc:spChg>
        <pc:spChg chg="add mod">
          <ac:chgData name="Sanders Wang" userId="089d73b8-785c-4012-b931-81c632b6c9c7" providerId="ADAL" clId="{46ACCE14-2149-4843-9A1D-8C0EEB47F23F}" dt="2021-04-08T07:45:34.649" v="1351"/>
          <ac:spMkLst>
            <pc:docMk/>
            <pc:sldMk cId="2604826629" sldId="259"/>
            <ac:spMk id="24" creationId="{AE919D3A-A809-4438-A14A-BB0DA44A1B66}"/>
          </ac:spMkLst>
        </pc:spChg>
        <pc:spChg chg="add mod">
          <ac:chgData name="Sanders Wang" userId="089d73b8-785c-4012-b931-81c632b6c9c7" providerId="ADAL" clId="{46ACCE14-2149-4843-9A1D-8C0EEB47F23F}" dt="2021-04-08T07:49:29.038" v="1406" actId="1076"/>
          <ac:spMkLst>
            <pc:docMk/>
            <pc:sldMk cId="2604826629" sldId="259"/>
            <ac:spMk id="37" creationId="{BDE9121B-E9FB-4CC3-8BA4-3E612AEAE197}"/>
          </ac:spMkLst>
        </pc:spChg>
        <pc:picChg chg="add mod">
          <ac:chgData name="Sanders Wang" userId="089d73b8-785c-4012-b931-81c632b6c9c7" providerId="ADAL" clId="{46ACCE14-2149-4843-9A1D-8C0EEB47F23F}" dt="2021-04-08T07:38:57.399" v="1293" actId="1076"/>
          <ac:picMkLst>
            <pc:docMk/>
            <pc:sldMk cId="2604826629" sldId="259"/>
            <ac:picMk id="4" creationId="{E3212182-1C6C-4FEF-AAF4-92635279C231}"/>
          </ac:picMkLst>
        </pc:picChg>
        <pc:picChg chg="add mod">
          <ac:chgData name="Sanders Wang" userId="089d73b8-785c-4012-b931-81c632b6c9c7" providerId="ADAL" clId="{46ACCE14-2149-4843-9A1D-8C0EEB47F23F}" dt="2021-04-08T07:40:26.093" v="1305"/>
          <ac:picMkLst>
            <pc:docMk/>
            <pc:sldMk cId="2604826629" sldId="259"/>
            <ac:picMk id="6" creationId="{597F4CBF-E923-4E0F-9C4E-BFBF2701B53E}"/>
          </ac:picMkLst>
        </pc:picChg>
        <pc:picChg chg="add mod">
          <ac:chgData name="Sanders Wang" userId="089d73b8-785c-4012-b931-81c632b6c9c7" providerId="ADAL" clId="{46ACCE14-2149-4843-9A1D-8C0EEB47F23F}" dt="2021-04-08T07:42:35.361" v="1317" actId="1076"/>
          <ac:picMkLst>
            <pc:docMk/>
            <pc:sldMk cId="2604826629" sldId="259"/>
            <ac:picMk id="13" creationId="{39EA9AAB-41D9-4835-9F3B-C702B1EC5358}"/>
          </ac:picMkLst>
        </pc:picChg>
        <pc:picChg chg="add mod">
          <ac:chgData name="Sanders Wang" userId="089d73b8-785c-4012-b931-81c632b6c9c7" providerId="ADAL" clId="{46ACCE14-2149-4843-9A1D-8C0EEB47F23F}" dt="2021-04-08T07:43:00.343" v="1319"/>
          <ac:picMkLst>
            <pc:docMk/>
            <pc:sldMk cId="2604826629" sldId="259"/>
            <ac:picMk id="15" creationId="{F7C86118-4207-4D2C-8DEE-3E5170CB52B9}"/>
          </ac:picMkLst>
        </pc:picChg>
        <pc:picChg chg="add mod">
          <ac:chgData name="Sanders Wang" userId="089d73b8-785c-4012-b931-81c632b6c9c7" providerId="ADAL" clId="{46ACCE14-2149-4843-9A1D-8C0EEB47F23F}" dt="2021-04-08T07:48:28.478" v="1377" actId="14100"/>
          <ac:picMkLst>
            <pc:docMk/>
            <pc:sldMk cId="2604826629" sldId="259"/>
            <ac:picMk id="25" creationId="{D38660C4-24B9-41FB-9FE3-EFD07091CE8C}"/>
          </ac:picMkLst>
        </pc:picChg>
        <pc:picChg chg="add mod">
          <ac:chgData name="Sanders Wang" userId="089d73b8-785c-4012-b931-81c632b6c9c7" providerId="ADAL" clId="{46ACCE14-2149-4843-9A1D-8C0EEB47F23F}" dt="2021-04-08T07:48:36.240" v="1388" actId="1038"/>
          <ac:picMkLst>
            <pc:docMk/>
            <pc:sldMk cId="2604826629" sldId="259"/>
            <ac:picMk id="27" creationId="{5EF92CEC-CD86-41D2-9B4A-A902B39989F1}"/>
          </ac:picMkLst>
        </pc:picChg>
        <pc:picChg chg="add del mod">
          <ac:chgData name="Sanders Wang" userId="089d73b8-785c-4012-b931-81c632b6c9c7" providerId="ADAL" clId="{46ACCE14-2149-4843-9A1D-8C0EEB47F23F}" dt="2021-04-08T07:37:44.533" v="1290" actId="21"/>
          <ac:picMkLst>
            <pc:docMk/>
            <pc:sldMk cId="2604826629" sldId="259"/>
            <ac:picMk id="1026" creationId="{D4E06FE1-2696-42E3-9A9C-FCD39A0FD3FB}"/>
          </ac:picMkLst>
        </pc:picChg>
        <pc:cxnChg chg="add mod">
          <ac:chgData name="Sanders Wang" userId="089d73b8-785c-4012-b931-81c632b6c9c7" providerId="ADAL" clId="{46ACCE14-2149-4843-9A1D-8C0EEB47F23F}" dt="2021-04-08T07:40:01.749" v="1304" actId="692"/>
          <ac:cxnSpMkLst>
            <pc:docMk/>
            <pc:sldMk cId="2604826629" sldId="259"/>
            <ac:cxnSpMk id="7" creationId="{13747926-988F-4766-A826-FDDE28CE3B02}"/>
          </ac:cxnSpMkLst>
        </pc:cxnChg>
        <pc:cxnChg chg="add mod">
          <ac:chgData name="Sanders Wang" userId="089d73b8-785c-4012-b931-81c632b6c9c7" providerId="ADAL" clId="{46ACCE14-2149-4843-9A1D-8C0EEB47F23F}" dt="2021-04-08T07:40:01.749" v="1304" actId="692"/>
          <ac:cxnSpMkLst>
            <pc:docMk/>
            <pc:sldMk cId="2604826629" sldId="259"/>
            <ac:cxnSpMk id="10" creationId="{E0749F94-B270-4908-B4F5-D3053164373B}"/>
          </ac:cxnSpMkLst>
        </pc:cxnChg>
        <pc:cxnChg chg="add mod">
          <ac:chgData name="Sanders Wang" userId="089d73b8-785c-4012-b931-81c632b6c9c7" providerId="ADAL" clId="{46ACCE14-2149-4843-9A1D-8C0EEB47F23F}" dt="2021-04-08T07:43:11.993" v="1322" actId="14100"/>
          <ac:cxnSpMkLst>
            <pc:docMk/>
            <pc:sldMk cId="2604826629" sldId="259"/>
            <ac:cxnSpMk id="16" creationId="{BFB4AE85-B0CA-4718-9C67-09E1B2A39255}"/>
          </ac:cxnSpMkLst>
        </pc:cxnChg>
        <pc:cxnChg chg="add mod">
          <ac:chgData name="Sanders Wang" userId="089d73b8-785c-4012-b931-81c632b6c9c7" providerId="ADAL" clId="{46ACCE14-2149-4843-9A1D-8C0EEB47F23F}" dt="2021-04-08T07:43:15.292" v="1323" actId="571"/>
          <ac:cxnSpMkLst>
            <pc:docMk/>
            <pc:sldMk cId="2604826629" sldId="259"/>
            <ac:cxnSpMk id="19" creationId="{CE046749-D20D-41BF-A321-8B180244C410}"/>
          </ac:cxnSpMkLst>
        </pc:cxnChg>
        <pc:cxnChg chg="add mod">
          <ac:chgData name="Sanders Wang" userId="089d73b8-785c-4012-b931-81c632b6c9c7" providerId="ADAL" clId="{46ACCE14-2149-4843-9A1D-8C0EEB47F23F}" dt="2021-04-08T07:43:25.166" v="1324" actId="571"/>
          <ac:cxnSpMkLst>
            <pc:docMk/>
            <pc:sldMk cId="2604826629" sldId="259"/>
            <ac:cxnSpMk id="20" creationId="{693FDF9F-AD9F-4D7F-AB72-FECF2ADD95F5}"/>
          </ac:cxnSpMkLst>
        </pc:cxnChg>
        <pc:cxnChg chg="add mod">
          <ac:chgData name="Sanders Wang" userId="089d73b8-785c-4012-b931-81c632b6c9c7" providerId="ADAL" clId="{46ACCE14-2149-4843-9A1D-8C0EEB47F23F}" dt="2021-04-08T07:43:33.141" v="1327" actId="1076"/>
          <ac:cxnSpMkLst>
            <pc:docMk/>
            <pc:sldMk cId="2604826629" sldId="259"/>
            <ac:cxnSpMk id="21" creationId="{390E9015-C1DE-447E-BCE7-7ED2CF9FE7E8}"/>
          </ac:cxnSpMkLst>
        </pc:cxnChg>
        <pc:cxnChg chg="add mod">
          <ac:chgData name="Sanders Wang" userId="089d73b8-785c-4012-b931-81c632b6c9c7" providerId="ADAL" clId="{46ACCE14-2149-4843-9A1D-8C0EEB47F23F}" dt="2021-04-08T07:43:35.984" v="1328" actId="571"/>
          <ac:cxnSpMkLst>
            <pc:docMk/>
            <pc:sldMk cId="2604826629" sldId="259"/>
            <ac:cxnSpMk id="22" creationId="{A31DF587-107D-4B7E-B8DD-EFE8199B394D}"/>
          </ac:cxnSpMkLst>
        </pc:cxnChg>
        <pc:cxnChg chg="add mod">
          <ac:chgData name="Sanders Wang" userId="089d73b8-785c-4012-b931-81c632b6c9c7" providerId="ADAL" clId="{46ACCE14-2149-4843-9A1D-8C0EEB47F23F}" dt="2021-04-08T07:48:36.240" v="1388" actId="1038"/>
          <ac:cxnSpMkLst>
            <pc:docMk/>
            <pc:sldMk cId="2604826629" sldId="259"/>
            <ac:cxnSpMk id="28" creationId="{FECA9381-D365-4ADC-8DCA-574B13A4EBE3}"/>
          </ac:cxnSpMkLst>
        </pc:cxnChg>
        <pc:cxnChg chg="add mod">
          <ac:chgData name="Sanders Wang" userId="089d73b8-785c-4012-b931-81c632b6c9c7" providerId="ADAL" clId="{46ACCE14-2149-4843-9A1D-8C0EEB47F23F}" dt="2021-04-08T07:48:36.240" v="1388" actId="1038"/>
          <ac:cxnSpMkLst>
            <pc:docMk/>
            <pc:sldMk cId="2604826629" sldId="259"/>
            <ac:cxnSpMk id="32" creationId="{DF6B1359-A8BB-4DB3-8A94-07B0439069AD}"/>
          </ac:cxnSpMkLst>
        </pc:cxnChg>
        <pc:cxnChg chg="add mod">
          <ac:chgData name="Sanders Wang" userId="089d73b8-785c-4012-b931-81c632b6c9c7" providerId="ADAL" clId="{46ACCE14-2149-4843-9A1D-8C0EEB47F23F}" dt="2021-04-08T07:48:36.240" v="1388" actId="1038"/>
          <ac:cxnSpMkLst>
            <pc:docMk/>
            <pc:sldMk cId="2604826629" sldId="259"/>
            <ac:cxnSpMk id="34" creationId="{965B7764-1736-42CB-9340-899371D0BB15}"/>
          </ac:cxnSpMkLst>
        </pc:cxnChg>
        <pc:cxnChg chg="add mod">
          <ac:chgData name="Sanders Wang" userId="089d73b8-785c-4012-b931-81c632b6c9c7" providerId="ADAL" clId="{46ACCE14-2149-4843-9A1D-8C0EEB47F23F}" dt="2021-04-08T07:48:36.240" v="1388" actId="1038"/>
          <ac:cxnSpMkLst>
            <pc:docMk/>
            <pc:sldMk cId="2604826629" sldId="259"/>
            <ac:cxnSpMk id="35" creationId="{5D076238-7168-4E9E-983F-8A92303A635C}"/>
          </ac:cxnSpMkLst>
        </pc:cxnChg>
        <pc:cxnChg chg="add mod">
          <ac:chgData name="Sanders Wang" userId="089d73b8-785c-4012-b931-81c632b6c9c7" providerId="ADAL" clId="{46ACCE14-2149-4843-9A1D-8C0EEB47F23F}" dt="2021-04-08T07:48:43.858" v="1389" actId="571"/>
          <ac:cxnSpMkLst>
            <pc:docMk/>
            <pc:sldMk cId="2604826629" sldId="259"/>
            <ac:cxnSpMk id="36" creationId="{8A28B9A3-3501-451F-91BF-F75B25019867}"/>
          </ac:cxnSpMkLst>
        </pc:cxnChg>
      </pc:sldChg>
      <pc:sldChg chg="addSp delSp modSp new del mod">
        <pc:chgData name="Sanders Wang" userId="089d73b8-785c-4012-b931-81c632b6c9c7" providerId="ADAL" clId="{46ACCE14-2149-4843-9A1D-8C0EEB47F23F}" dt="2021-04-08T08:53:20.697" v="1561" actId="47"/>
        <pc:sldMkLst>
          <pc:docMk/>
          <pc:sldMk cId="249058257" sldId="260"/>
        </pc:sldMkLst>
        <pc:spChg chg="add mod">
          <ac:chgData name="Sanders Wang" userId="089d73b8-785c-4012-b931-81c632b6c9c7" providerId="ADAL" clId="{46ACCE14-2149-4843-9A1D-8C0EEB47F23F}" dt="2021-04-08T07:53:51.170" v="1420" actId="20577"/>
          <ac:spMkLst>
            <pc:docMk/>
            <pc:sldMk cId="249058257" sldId="260"/>
            <ac:spMk id="4" creationId="{003BD3C9-53DF-4AF9-908E-3976188C8AB3}"/>
          </ac:spMkLst>
        </pc:spChg>
        <pc:spChg chg="add mod">
          <ac:chgData name="Sanders Wang" userId="089d73b8-785c-4012-b931-81c632b6c9c7" providerId="ADAL" clId="{46ACCE14-2149-4843-9A1D-8C0EEB47F23F}" dt="2021-04-08T07:54:29.491" v="1427" actId="20577"/>
          <ac:spMkLst>
            <pc:docMk/>
            <pc:sldMk cId="249058257" sldId="260"/>
            <ac:spMk id="5" creationId="{C257DA1E-518A-477E-B6F2-26FC4F6A989D}"/>
          </ac:spMkLst>
        </pc:spChg>
        <pc:spChg chg="add del">
          <ac:chgData name="Sanders Wang" userId="089d73b8-785c-4012-b931-81c632b6c9c7" providerId="ADAL" clId="{46ACCE14-2149-4843-9A1D-8C0EEB47F23F}" dt="2021-04-08T07:55:38.089" v="1437" actId="478"/>
          <ac:spMkLst>
            <pc:docMk/>
            <pc:sldMk cId="249058257" sldId="260"/>
            <ac:spMk id="11" creationId="{285341EA-73E0-411E-9A51-7B0B4A5A03AC}"/>
          </ac:spMkLst>
        </pc:spChg>
        <pc:spChg chg="add del mod">
          <ac:chgData name="Sanders Wang" userId="089d73b8-785c-4012-b931-81c632b6c9c7" providerId="ADAL" clId="{46ACCE14-2149-4843-9A1D-8C0EEB47F23F}" dt="2021-04-08T07:56:18.909" v="1439"/>
          <ac:spMkLst>
            <pc:docMk/>
            <pc:sldMk cId="249058257" sldId="260"/>
            <ac:spMk id="12" creationId="{DBB5B703-1E30-4156-9189-563DBDECF61E}"/>
          </ac:spMkLst>
        </pc:spChg>
        <pc:spChg chg="add mod">
          <ac:chgData name="Sanders Wang" userId="089d73b8-785c-4012-b931-81c632b6c9c7" providerId="ADAL" clId="{46ACCE14-2149-4843-9A1D-8C0EEB47F23F}" dt="2021-04-08T07:56:50.860" v="1458" actId="1076"/>
          <ac:spMkLst>
            <pc:docMk/>
            <pc:sldMk cId="249058257" sldId="260"/>
            <ac:spMk id="13" creationId="{CC8103C3-74A8-4225-81C1-6F70B967A9CB}"/>
          </ac:spMkLst>
        </pc:spChg>
        <pc:spChg chg="add del mod">
          <ac:chgData name="Sanders Wang" userId="089d73b8-785c-4012-b931-81c632b6c9c7" providerId="ADAL" clId="{46ACCE14-2149-4843-9A1D-8C0EEB47F23F}" dt="2021-04-08T08:12:57.650" v="1523"/>
          <ac:spMkLst>
            <pc:docMk/>
            <pc:sldMk cId="249058257" sldId="260"/>
            <ac:spMk id="21" creationId="{DA4A679F-82D9-4585-9EA7-F02E4A8163DD}"/>
          </ac:spMkLst>
        </pc:spChg>
        <pc:spChg chg="add del mod">
          <ac:chgData name="Sanders Wang" userId="089d73b8-785c-4012-b931-81c632b6c9c7" providerId="ADAL" clId="{46ACCE14-2149-4843-9A1D-8C0EEB47F23F}" dt="2021-04-08T08:20:28.446" v="1539" actId="478"/>
          <ac:spMkLst>
            <pc:docMk/>
            <pc:sldMk cId="249058257" sldId="260"/>
            <ac:spMk id="22" creationId="{F72546FA-27EA-4990-9D1B-6A792A0C009D}"/>
          </ac:spMkLst>
        </pc:spChg>
        <pc:spChg chg="add del mod">
          <ac:chgData name="Sanders Wang" userId="089d73b8-785c-4012-b931-81c632b6c9c7" providerId="ADAL" clId="{46ACCE14-2149-4843-9A1D-8C0EEB47F23F}" dt="2021-04-08T08:20:28.446" v="1539" actId="478"/>
          <ac:spMkLst>
            <pc:docMk/>
            <pc:sldMk cId="249058257" sldId="260"/>
            <ac:spMk id="23" creationId="{4C931692-C9BF-40C0-94F2-3447DB203F76}"/>
          </ac:spMkLst>
        </pc:spChg>
        <pc:picChg chg="add mod">
          <ac:chgData name="Sanders Wang" userId="089d73b8-785c-4012-b931-81c632b6c9c7" providerId="ADAL" clId="{46ACCE14-2149-4843-9A1D-8C0EEB47F23F}" dt="2021-04-08T07:53:31.725" v="1417"/>
          <ac:picMkLst>
            <pc:docMk/>
            <pc:sldMk cId="249058257" sldId="260"/>
            <ac:picMk id="3" creationId="{0E53316C-7FEA-4198-8A2F-5644BCF6C8F7}"/>
          </ac:picMkLst>
        </pc:picChg>
        <pc:picChg chg="add del mod">
          <ac:chgData name="Sanders Wang" userId="089d73b8-785c-4012-b931-81c632b6c9c7" providerId="ADAL" clId="{46ACCE14-2149-4843-9A1D-8C0EEB47F23F}" dt="2021-04-08T08:20:28.446" v="1539" actId="478"/>
          <ac:picMkLst>
            <pc:docMk/>
            <pc:sldMk cId="249058257" sldId="260"/>
            <ac:picMk id="16" creationId="{D3D09E0E-D172-4E44-9621-A1DF398DFAEE}"/>
          </ac:picMkLst>
        </pc:picChg>
        <pc:picChg chg="add del mod">
          <ac:chgData name="Sanders Wang" userId="089d73b8-785c-4012-b931-81c632b6c9c7" providerId="ADAL" clId="{46ACCE14-2149-4843-9A1D-8C0EEB47F23F}" dt="2021-04-08T08:53:02.660" v="1556" actId="21"/>
          <ac:picMkLst>
            <pc:docMk/>
            <pc:sldMk cId="249058257" sldId="260"/>
            <ac:picMk id="28" creationId="{83751670-A729-4E47-8199-7D15E44A8FF9}"/>
          </ac:picMkLst>
        </pc:picChg>
        <pc:picChg chg="add mod">
          <ac:chgData name="Sanders Wang" userId="089d73b8-785c-4012-b931-81c632b6c9c7" providerId="ADAL" clId="{46ACCE14-2149-4843-9A1D-8C0EEB47F23F}" dt="2021-04-08T07:52:55.134" v="1414" actId="1076"/>
          <ac:picMkLst>
            <pc:docMk/>
            <pc:sldMk cId="249058257" sldId="260"/>
            <ac:picMk id="2050" creationId="{90E3DF8B-1DC2-4F22-8C09-E4CAF874A98D}"/>
          </ac:picMkLst>
        </pc:picChg>
        <pc:picChg chg="add del mod">
          <ac:chgData name="Sanders Wang" userId="089d73b8-785c-4012-b931-81c632b6c9c7" providerId="ADAL" clId="{46ACCE14-2149-4843-9A1D-8C0EEB47F23F}" dt="2021-04-08T08:20:28.446" v="1539" actId="478"/>
          <ac:picMkLst>
            <pc:docMk/>
            <pc:sldMk cId="249058257" sldId="260"/>
            <ac:picMk id="2052" creationId="{3F0D9512-FAAB-4B4D-8DFF-45E623D85352}"/>
          </ac:picMkLst>
        </pc:picChg>
        <pc:picChg chg="add del mod">
          <ac:chgData name="Sanders Wang" userId="089d73b8-785c-4012-b931-81c632b6c9c7" providerId="ADAL" clId="{46ACCE14-2149-4843-9A1D-8C0EEB47F23F}" dt="2021-04-08T08:20:08.514" v="1535"/>
          <ac:picMkLst>
            <pc:docMk/>
            <pc:sldMk cId="249058257" sldId="260"/>
            <ac:picMk id="2054" creationId="{1AFC94A4-E29E-432A-9703-52B319186DDB}"/>
          </ac:picMkLst>
        </pc:picChg>
        <pc:picChg chg="add del mod">
          <ac:chgData name="Sanders Wang" userId="089d73b8-785c-4012-b931-81c632b6c9c7" providerId="ADAL" clId="{46ACCE14-2149-4843-9A1D-8C0EEB47F23F}" dt="2021-04-08T08:53:02.660" v="1556" actId="21"/>
          <ac:picMkLst>
            <pc:docMk/>
            <pc:sldMk cId="249058257" sldId="260"/>
            <ac:picMk id="2056" creationId="{1758031B-2EE9-42AC-991D-E49667EFAF90}"/>
          </ac:picMkLst>
        </pc:picChg>
        <pc:cxnChg chg="add mod">
          <ac:chgData name="Sanders Wang" userId="089d73b8-785c-4012-b931-81c632b6c9c7" providerId="ADAL" clId="{46ACCE14-2149-4843-9A1D-8C0EEB47F23F}" dt="2021-04-08T07:54:52.602" v="1431" actId="1076"/>
          <ac:cxnSpMkLst>
            <pc:docMk/>
            <pc:sldMk cId="249058257" sldId="260"/>
            <ac:cxnSpMk id="6" creationId="{ECFC4824-FC13-4F90-8BB1-6C5D8F187E81}"/>
          </ac:cxnSpMkLst>
        </pc:cxnChg>
        <pc:cxnChg chg="add mod">
          <ac:chgData name="Sanders Wang" userId="089d73b8-785c-4012-b931-81c632b6c9c7" providerId="ADAL" clId="{46ACCE14-2149-4843-9A1D-8C0EEB47F23F}" dt="2021-04-08T07:55:04.938" v="1435" actId="14100"/>
          <ac:cxnSpMkLst>
            <pc:docMk/>
            <pc:sldMk cId="249058257" sldId="260"/>
            <ac:cxnSpMk id="8" creationId="{4B72E37C-3E84-4E3D-A6FE-4028E8323827}"/>
          </ac:cxnSpMkLst>
        </pc:cxnChg>
        <pc:cxnChg chg="add del mod">
          <ac:chgData name="Sanders Wang" userId="089d73b8-785c-4012-b931-81c632b6c9c7" providerId="ADAL" clId="{46ACCE14-2149-4843-9A1D-8C0EEB47F23F}" dt="2021-04-08T08:20:28.446" v="1539" actId="478"/>
          <ac:cxnSpMkLst>
            <pc:docMk/>
            <pc:sldMk cId="249058257" sldId="260"/>
            <ac:cxnSpMk id="17" creationId="{570D4499-D20B-443D-82C2-860DACCFEF2B}"/>
          </ac:cxnSpMkLst>
        </pc:cxnChg>
        <pc:cxnChg chg="add del mod">
          <ac:chgData name="Sanders Wang" userId="089d73b8-785c-4012-b931-81c632b6c9c7" providerId="ADAL" clId="{46ACCE14-2149-4843-9A1D-8C0EEB47F23F}" dt="2021-04-08T08:20:28.446" v="1539" actId="478"/>
          <ac:cxnSpMkLst>
            <pc:docMk/>
            <pc:sldMk cId="249058257" sldId="260"/>
            <ac:cxnSpMk id="20" creationId="{965C8978-B492-4E7B-BB01-47A86FC19A1A}"/>
          </ac:cxnSpMkLst>
        </pc:cxnChg>
        <pc:cxnChg chg="add del mod">
          <ac:chgData name="Sanders Wang" userId="089d73b8-785c-4012-b931-81c632b6c9c7" providerId="ADAL" clId="{46ACCE14-2149-4843-9A1D-8C0EEB47F23F}" dt="2021-04-08T08:53:02.660" v="1556" actId="21"/>
          <ac:cxnSpMkLst>
            <pc:docMk/>
            <pc:sldMk cId="249058257" sldId="260"/>
            <ac:cxnSpMk id="29" creationId="{9D7AC1C2-0C21-4DD0-8C51-909016B7838F}"/>
          </ac:cxnSpMkLst>
        </pc:cxnChg>
        <pc:cxnChg chg="add del mod">
          <ac:chgData name="Sanders Wang" userId="089d73b8-785c-4012-b931-81c632b6c9c7" providerId="ADAL" clId="{46ACCE14-2149-4843-9A1D-8C0EEB47F23F}" dt="2021-04-08T08:53:02.660" v="1556" actId="21"/>
          <ac:cxnSpMkLst>
            <pc:docMk/>
            <pc:sldMk cId="249058257" sldId="260"/>
            <ac:cxnSpMk id="30" creationId="{0E6C4FD7-12AA-41FD-9B94-D6460DACD0DC}"/>
          </ac:cxnSpMkLst>
        </pc:cxnChg>
      </pc:sldChg>
      <pc:sldChg chg="del">
        <pc:chgData name="Sanders Wang" userId="089d73b8-785c-4012-b931-81c632b6c9c7" providerId="ADAL" clId="{46ACCE14-2149-4843-9A1D-8C0EEB47F23F}" dt="2021-04-08T05:37:41.635" v="145" actId="47"/>
        <pc:sldMkLst>
          <pc:docMk/>
          <pc:sldMk cId="2868640730" sldId="260"/>
        </pc:sldMkLst>
      </pc:sldChg>
      <pc:sldChg chg="del">
        <pc:chgData name="Sanders Wang" userId="089d73b8-785c-4012-b931-81c632b6c9c7" providerId="ADAL" clId="{46ACCE14-2149-4843-9A1D-8C0EEB47F23F}" dt="2021-04-08T05:37:41.888" v="146" actId="47"/>
        <pc:sldMkLst>
          <pc:docMk/>
          <pc:sldMk cId="952745531" sldId="261"/>
        </pc:sldMkLst>
      </pc:sldChg>
      <pc:sldChg chg="addSp delSp modSp add mod">
        <pc:chgData name="Sanders Wang" userId="089d73b8-785c-4012-b931-81c632b6c9c7" providerId="ADAL" clId="{46ACCE14-2149-4843-9A1D-8C0EEB47F23F}" dt="2021-04-08T09:05:03.195" v="1717" actId="1076"/>
        <pc:sldMkLst>
          <pc:docMk/>
          <pc:sldMk cId="3013338353" sldId="261"/>
        </pc:sldMkLst>
        <pc:spChg chg="mod">
          <ac:chgData name="Sanders Wang" userId="089d73b8-785c-4012-b931-81c632b6c9c7" providerId="ADAL" clId="{46ACCE14-2149-4843-9A1D-8C0EEB47F23F}" dt="2021-04-08T08:53:24.506" v="1564"/>
          <ac:spMkLst>
            <pc:docMk/>
            <pc:sldMk cId="3013338353" sldId="261"/>
            <ac:spMk id="4" creationId="{003BD3C9-53DF-4AF9-908E-3976188C8AB3}"/>
          </ac:spMkLst>
        </pc:spChg>
        <pc:spChg chg="mod">
          <ac:chgData name="Sanders Wang" userId="089d73b8-785c-4012-b931-81c632b6c9c7" providerId="ADAL" clId="{46ACCE14-2149-4843-9A1D-8C0EEB47F23F}" dt="2021-04-08T09:05:03.195" v="1717" actId="1076"/>
          <ac:spMkLst>
            <pc:docMk/>
            <pc:sldMk cId="3013338353" sldId="261"/>
            <ac:spMk id="5" creationId="{C257DA1E-518A-477E-B6F2-26FC4F6A989D}"/>
          </ac:spMkLst>
        </pc:spChg>
        <pc:spChg chg="mod">
          <ac:chgData name="Sanders Wang" userId="089d73b8-785c-4012-b931-81c632b6c9c7" providerId="ADAL" clId="{46ACCE14-2149-4843-9A1D-8C0EEB47F23F}" dt="2021-04-08T09:05:03.195" v="1717" actId="1076"/>
          <ac:spMkLst>
            <pc:docMk/>
            <pc:sldMk cId="3013338353" sldId="261"/>
            <ac:spMk id="13" creationId="{CC8103C3-74A8-4225-81C1-6F70B967A9CB}"/>
          </ac:spMkLst>
        </pc:spChg>
        <pc:spChg chg="del mod">
          <ac:chgData name="Sanders Wang" userId="089d73b8-785c-4012-b931-81c632b6c9c7" providerId="ADAL" clId="{46ACCE14-2149-4843-9A1D-8C0EEB47F23F}" dt="2021-04-08T08:59:01.172" v="1646" actId="21"/>
          <ac:spMkLst>
            <pc:docMk/>
            <pc:sldMk cId="3013338353" sldId="261"/>
            <ac:spMk id="22" creationId="{F72546FA-27EA-4990-9D1B-6A792A0C009D}"/>
          </ac:spMkLst>
        </pc:spChg>
        <pc:spChg chg="del mod">
          <ac:chgData name="Sanders Wang" userId="089d73b8-785c-4012-b931-81c632b6c9c7" providerId="ADAL" clId="{46ACCE14-2149-4843-9A1D-8C0EEB47F23F}" dt="2021-04-08T08:59:01.172" v="1646" actId="21"/>
          <ac:spMkLst>
            <pc:docMk/>
            <pc:sldMk cId="3013338353" sldId="261"/>
            <ac:spMk id="23" creationId="{4C931692-C9BF-40C0-94F2-3447DB203F76}"/>
          </ac:spMkLst>
        </pc:spChg>
        <pc:picChg chg="mod">
          <ac:chgData name="Sanders Wang" userId="089d73b8-785c-4012-b931-81c632b6c9c7" providerId="ADAL" clId="{46ACCE14-2149-4843-9A1D-8C0EEB47F23F}" dt="2021-04-08T09:05:03.195" v="1717" actId="1076"/>
          <ac:picMkLst>
            <pc:docMk/>
            <pc:sldMk cId="3013338353" sldId="261"/>
            <ac:picMk id="3" creationId="{0E53316C-7FEA-4198-8A2F-5644BCF6C8F7}"/>
          </ac:picMkLst>
        </pc:picChg>
        <pc:picChg chg="del mod">
          <ac:chgData name="Sanders Wang" userId="089d73b8-785c-4012-b931-81c632b6c9c7" providerId="ADAL" clId="{46ACCE14-2149-4843-9A1D-8C0EEB47F23F}" dt="2021-04-08T08:59:01.172" v="1646" actId="21"/>
          <ac:picMkLst>
            <pc:docMk/>
            <pc:sldMk cId="3013338353" sldId="261"/>
            <ac:picMk id="16" creationId="{D3D09E0E-D172-4E44-9621-A1DF398DFAEE}"/>
          </ac:picMkLst>
        </pc:picChg>
        <pc:picChg chg="add mod">
          <ac:chgData name="Sanders Wang" userId="089d73b8-785c-4012-b931-81c632b6c9c7" providerId="ADAL" clId="{46ACCE14-2149-4843-9A1D-8C0EEB47F23F}" dt="2021-04-08T09:04:30.832" v="1711" actId="1076"/>
          <ac:picMkLst>
            <pc:docMk/>
            <pc:sldMk cId="3013338353" sldId="261"/>
            <ac:picMk id="18" creationId="{C73624E7-FA4D-404E-9020-BB9925B0B5C4}"/>
          </ac:picMkLst>
        </pc:picChg>
        <pc:picChg chg="add mod">
          <ac:chgData name="Sanders Wang" userId="089d73b8-785c-4012-b931-81c632b6c9c7" providerId="ADAL" clId="{46ACCE14-2149-4843-9A1D-8C0EEB47F23F}" dt="2021-04-08T09:04:29.377" v="1710" actId="1076"/>
          <ac:picMkLst>
            <pc:docMk/>
            <pc:sldMk cId="3013338353" sldId="261"/>
            <ac:picMk id="19" creationId="{2BC0EBB8-72A2-46D2-B38E-E7F7933135D9}"/>
          </ac:picMkLst>
        </pc:picChg>
        <pc:picChg chg="mod">
          <ac:chgData name="Sanders Wang" userId="089d73b8-785c-4012-b931-81c632b6c9c7" providerId="ADAL" clId="{46ACCE14-2149-4843-9A1D-8C0EEB47F23F}" dt="2021-04-08T09:05:03.195" v="1717" actId="1076"/>
          <ac:picMkLst>
            <pc:docMk/>
            <pc:sldMk cId="3013338353" sldId="261"/>
            <ac:picMk id="2050" creationId="{90E3DF8B-1DC2-4F22-8C09-E4CAF874A98D}"/>
          </ac:picMkLst>
        </pc:picChg>
        <pc:picChg chg="del mod">
          <ac:chgData name="Sanders Wang" userId="089d73b8-785c-4012-b931-81c632b6c9c7" providerId="ADAL" clId="{46ACCE14-2149-4843-9A1D-8C0EEB47F23F}" dt="2021-04-08T08:59:01.172" v="1646" actId="21"/>
          <ac:picMkLst>
            <pc:docMk/>
            <pc:sldMk cId="3013338353" sldId="261"/>
            <ac:picMk id="2052" creationId="{3F0D9512-FAAB-4B4D-8DFF-45E623D85352}"/>
          </ac:picMkLst>
        </pc:picChg>
        <pc:picChg chg="add del mod">
          <ac:chgData name="Sanders Wang" userId="089d73b8-785c-4012-b931-81c632b6c9c7" providerId="ADAL" clId="{46ACCE14-2149-4843-9A1D-8C0EEB47F23F}" dt="2021-04-08T08:56:22.644" v="1581"/>
          <ac:picMkLst>
            <pc:docMk/>
            <pc:sldMk cId="3013338353" sldId="261"/>
            <ac:picMk id="3074" creationId="{2BC3F8FC-6F89-4C62-B601-FE524715012E}"/>
          </ac:picMkLst>
        </pc:picChg>
        <pc:cxnChg chg="mod">
          <ac:chgData name="Sanders Wang" userId="089d73b8-785c-4012-b931-81c632b6c9c7" providerId="ADAL" clId="{46ACCE14-2149-4843-9A1D-8C0EEB47F23F}" dt="2021-04-08T09:05:03.195" v="1717" actId="1076"/>
          <ac:cxnSpMkLst>
            <pc:docMk/>
            <pc:sldMk cId="3013338353" sldId="261"/>
            <ac:cxnSpMk id="6" creationId="{ECFC4824-FC13-4F90-8BB1-6C5D8F187E81}"/>
          </ac:cxnSpMkLst>
        </pc:cxnChg>
        <pc:cxnChg chg="mod">
          <ac:chgData name="Sanders Wang" userId="089d73b8-785c-4012-b931-81c632b6c9c7" providerId="ADAL" clId="{46ACCE14-2149-4843-9A1D-8C0EEB47F23F}" dt="2021-04-08T09:05:03.195" v="1717" actId="1076"/>
          <ac:cxnSpMkLst>
            <pc:docMk/>
            <pc:sldMk cId="3013338353" sldId="261"/>
            <ac:cxnSpMk id="8" creationId="{4B72E37C-3E84-4E3D-A6FE-4028E8323827}"/>
          </ac:cxnSpMkLst>
        </pc:cxnChg>
        <pc:cxnChg chg="del mod">
          <ac:chgData name="Sanders Wang" userId="089d73b8-785c-4012-b931-81c632b6c9c7" providerId="ADAL" clId="{46ACCE14-2149-4843-9A1D-8C0EEB47F23F}" dt="2021-04-08T08:59:01.172" v="1646" actId="21"/>
          <ac:cxnSpMkLst>
            <pc:docMk/>
            <pc:sldMk cId="3013338353" sldId="261"/>
            <ac:cxnSpMk id="17" creationId="{570D4499-D20B-443D-82C2-860DACCFEF2B}"/>
          </ac:cxnSpMkLst>
        </pc:cxnChg>
        <pc:cxnChg chg="del mod">
          <ac:chgData name="Sanders Wang" userId="089d73b8-785c-4012-b931-81c632b6c9c7" providerId="ADAL" clId="{46ACCE14-2149-4843-9A1D-8C0EEB47F23F}" dt="2021-04-08T08:59:01.172" v="1646" actId="21"/>
          <ac:cxnSpMkLst>
            <pc:docMk/>
            <pc:sldMk cId="3013338353" sldId="261"/>
            <ac:cxnSpMk id="20" creationId="{965C8978-B492-4E7B-BB01-47A86FC19A1A}"/>
          </ac:cxnSpMkLst>
        </pc:cxnChg>
        <pc:cxnChg chg="add mod">
          <ac:chgData name="Sanders Wang" userId="089d73b8-785c-4012-b931-81c632b6c9c7" providerId="ADAL" clId="{46ACCE14-2149-4843-9A1D-8C0EEB47F23F}" dt="2021-04-08T09:04:41.078" v="1713" actId="14100"/>
          <ac:cxnSpMkLst>
            <pc:docMk/>
            <pc:sldMk cId="3013338353" sldId="261"/>
            <ac:cxnSpMk id="21" creationId="{FF03F1FC-179C-4D1F-BE89-FEFAAF1D2A97}"/>
          </ac:cxnSpMkLst>
        </pc:cxnChg>
        <pc:cxnChg chg="add mod">
          <ac:chgData name="Sanders Wang" userId="089d73b8-785c-4012-b931-81c632b6c9c7" providerId="ADAL" clId="{46ACCE14-2149-4843-9A1D-8C0EEB47F23F}" dt="2021-04-08T09:04:50.585" v="1716" actId="14100"/>
          <ac:cxnSpMkLst>
            <pc:docMk/>
            <pc:sldMk cId="3013338353" sldId="261"/>
            <ac:cxnSpMk id="24" creationId="{0C15F87A-1630-4CE2-AFEF-20AF885194BF}"/>
          </ac:cxnSpMkLst>
        </pc:cxnChg>
      </pc:sldChg>
      <pc:sldChg chg="addSp delSp modSp new mod ord setBg">
        <pc:chgData name="Sanders Wang" userId="089d73b8-785c-4012-b931-81c632b6c9c7" providerId="ADAL" clId="{46ACCE14-2149-4843-9A1D-8C0EEB47F23F}" dt="2021-04-08T09:24:06.004" v="1829" actId="692"/>
        <pc:sldMkLst>
          <pc:docMk/>
          <pc:sldMk cId="516982241" sldId="262"/>
        </pc:sldMkLst>
        <pc:spChg chg="add mod">
          <ac:chgData name="Sanders Wang" userId="089d73b8-785c-4012-b931-81c632b6c9c7" providerId="ADAL" clId="{46ACCE14-2149-4843-9A1D-8C0EEB47F23F}" dt="2021-04-08T09:08:30.849" v="1720" actId="20577"/>
          <ac:spMkLst>
            <pc:docMk/>
            <pc:sldMk cId="516982241" sldId="262"/>
            <ac:spMk id="8" creationId="{2275591B-BD01-4C13-90EB-6EE5F7ADA5BA}"/>
          </ac:spMkLst>
        </pc:spChg>
        <pc:spChg chg="add mod">
          <ac:chgData name="Sanders Wang" userId="089d73b8-785c-4012-b931-81c632b6c9c7" providerId="ADAL" clId="{46ACCE14-2149-4843-9A1D-8C0EEB47F23F}" dt="2021-04-08T09:12:51.816" v="1759" actId="20577"/>
          <ac:spMkLst>
            <pc:docMk/>
            <pc:sldMk cId="516982241" sldId="262"/>
            <ac:spMk id="9" creationId="{E909BE5E-CC47-4598-B8FB-940C481DAC23}"/>
          </ac:spMkLst>
        </pc:spChg>
        <pc:spChg chg="add mod">
          <ac:chgData name="Sanders Wang" userId="089d73b8-785c-4012-b931-81c632b6c9c7" providerId="ADAL" clId="{46ACCE14-2149-4843-9A1D-8C0EEB47F23F}" dt="2021-04-08T09:13:51.564" v="1767" actId="692"/>
          <ac:spMkLst>
            <pc:docMk/>
            <pc:sldMk cId="516982241" sldId="262"/>
            <ac:spMk id="10" creationId="{CF49B5ED-AE09-432F-B109-B12FC41C44FB}"/>
          </ac:spMkLst>
        </pc:spChg>
        <pc:spChg chg="add mod">
          <ac:chgData name="Sanders Wang" userId="089d73b8-785c-4012-b931-81c632b6c9c7" providerId="ADAL" clId="{46ACCE14-2149-4843-9A1D-8C0EEB47F23F}" dt="2021-04-08T09:14:34.106" v="1772" actId="692"/>
          <ac:spMkLst>
            <pc:docMk/>
            <pc:sldMk cId="516982241" sldId="262"/>
            <ac:spMk id="12" creationId="{F026F22D-E0E7-4FD7-997F-25F5D6C245E1}"/>
          </ac:spMkLst>
        </pc:spChg>
        <pc:spChg chg="add mod">
          <ac:chgData name="Sanders Wang" userId="089d73b8-785c-4012-b931-81c632b6c9c7" providerId="ADAL" clId="{46ACCE14-2149-4843-9A1D-8C0EEB47F23F}" dt="2021-04-08T09:15:09.512" v="1776" actId="692"/>
          <ac:spMkLst>
            <pc:docMk/>
            <pc:sldMk cId="516982241" sldId="262"/>
            <ac:spMk id="13" creationId="{27C1846F-2AD5-4CB8-9BAB-EA5D70F94850}"/>
          </ac:spMkLst>
        </pc:spChg>
        <pc:spChg chg="add mod">
          <ac:chgData name="Sanders Wang" userId="089d73b8-785c-4012-b931-81c632b6c9c7" providerId="ADAL" clId="{46ACCE14-2149-4843-9A1D-8C0EEB47F23F}" dt="2021-04-08T09:15:50.370" v="1780" actId="692"/>
          <ac:spMkLst>
            <pc:docMk/>
            <pc:sldMk cId="516982241" sldId="262"/>
            <ac:spMk id="14" creationId="{D1DA6298-630E-4A2F-9788-76F2BB5EF521}"/>
          </ac:spMkLst>
        </pc:spChg>
        <pc:spChg chg="add del mod">
          <ac:chgData name="Sanders Wang" userId="089d73b8-785c-4012-b931-81c632b6c9c7" providerId="ADAL" clId="{46ACCE14-2149-4843-9A1D-8C0EEB47F23F}" dt="2021-04-08T09:17:38.324" v="1782"/>
          <ac:spMkLst>
            <pc:docMk/>
            <pc:sldMk cId="516982241" sldId="262"/>
            <ac:spMk id="15" creationId="{997B0E4D-B0CE-4387-ACCC-064ED00E5966}"/>
          </ac:spMkLst>
        </pc:spChg>
        <pc:spChg chg="add mod">
          <ac:chgData name="Sanders Wang" userId="089d73b8-785c-4012-b931-81c632b6c9c7" providerId="ADAL" clId="{46ACCE14-2149-4843-9A1D-8C0EEB47F23F}" dt="2021-04-08T09:18:39.115" v="1812"/>
          <ac:spMkLst>
            <pc:docMk/>
            <pc:sldMk cId="516982241" sldId="262"/>
            <ac:spMk id="16" creationId="{9E23463C-813B-4419-BBAC-1C6E8E58B82E}"/>
          </ac:spMkLst>
        </pc:spChg>
        <pc:spChg chg="add mod">
          <ac:chgData name="Sanders Wang" userId="089d73b8-785c-4012-b931-81c632b6c9c7" providerId="ADAL" clId="{46ACCE14-2149-4843-9A1D-8C0EEB47F23F}" dt="2021-04-08T09:24:06.004" v="1829" actId="692"/>
          <ac:spMkLst>
            <pc:docMk/>
            <pc:sldMk cId="516982241" sldId="262"/>
            <ac:spMk id="19" creationId="{F402A3C9-60F4-4A9B-B61C-4A11A3E24185}"/>
          </ac:spMkLst>
        </pc:spChg>
        <pc:spChg chg="add mod">
          <ac:chgData name="Sanders Wang" userId="089d73b8-785c-4012-b931-81c632b6c9c7" providerId="ADAL" clId="{46ACCE14-2149-4843-9A1D-8C0EEB47F23F}" dt="2021-04-08T09:23:25.605" v="1824" actId="14100"/>
          <ac:spMkLst>
            <pc:docMk/>
            <pc:sldMk cId="516982241" sldId="262"/>
            <ac:spMk id="21" creationId="{852DDD8D-A435-4AC2-9950-B431CE43318A}"/>
          </ac:spMkLst>
        </pc:spChg>
        <pc:graphicFrameChg chg="add del mod">
          <ac:chgData name="Sanders Wang" userId="089d73b8-785c-4012-b931-81c632b6c9c7" providerId="ADAL" clId="{46ACCE14-2149-4843-9A1D-8C0EEB47F23F}" dt="2021-04-08T09:18:11.501" v="1803"/>
          <ac:graphicFrameMkLst>
            <pc:docMk/>
            <pc:sldMk cId="516982241" sldId="262"/>
            <ac:graphicFrameMk id="17" creationId="{283BD545-88E1-4670-B250-39464DADE965}"/>
          </ac:graphicFrameMkLst>
        </pc:graphicFrameChg>
        <pc:picChg chg="add del mod">
          <ac:chgData name="Sanders Wang" userId="089d73b8-785c-4012-b931-81c632b6c9c7" providerId="ADAL" clId="{46ACCE14-2149-4843-9A1D-8C0EEB47F23F}" dt="2021-04-08T09:03:30.423" v="1696" actId="21"/>
          <ac:picMkLst>
            <pc:docMk/>
            <pc:sldMk cId="516982241" sldId="262"/>
            <ac:picMk id="2" creationId="{E162B550-6F38-47C4-86F3-40B5E9C28055}"/>
          </ac:picMkLst>
        </pc:picChg>
        <pc:picChg chg="add del mod">
          <ac:chgData name="Sanders Wang" userId="089d73b8-785c-4012-b931-81c632b6c9c7" providerId="ADAL" clId="{46ACCE14-2149-4843-9A1D-8C0EEB47F23F}" dt="2021-04-08T09:03:30.423" v="1696" actId="21"/>
          <ac:picMkLst>
            <pc:docMk/>
            <pc:sldMk cId="516982241" sldId="262"/>
            <ac:picMk id="3" creationId="{478DB7A4-73F3-402C-BD56-F699190345FE}"/>
          </ac:picMkLst>
        </pc:picChg>
        <pc:picChg chg="add mod">
          <ac:chgData name="Sanders Wang" userId="089d73b8-785c-4012-b931-81c632b6c9c7" providerId="ADAL" clId="{46ACCE14-2149-4843-9A1D-8C0EEB47F23F}" dt="2021-04-08T09:12:57.191" v="1760"/>
          <ac:picMkLst>
            <pc:docMk/>
            <pc:sldMk cId="516982241" sldId="262"/>
            <ac:picMk id="11" creationId="{3F2385AC-3994-43A0-A4B3-2A2911141202}"/>
          </ac:picMkLst>
        </pc:picChg>
        <pc:picChg chg="add mod">
          <ac:chgData name="Sanders Wang" userId="089d73b8-785c-4012-b931-81c632b6c9c7" providerId="ADAL" clId="{46ACCE14-2149-4843-9A1D-8C0EEB47F23F}" dt="2021-04-08T09:22:12.691" v="1817" actId="1076"/>
          <ac:picMkLst>
            <pc:docMk/>
            <pc:sldMk cId="516982241" sldId="262"/>
            <ac:picMk id="18" creationId="{38957FEA-096C-4868-B180-21DE4A0A9BB5}"/>
          </ac:picMkLst>
        </pc:picChg>
        <pc:picChg chg="add mod">
          <ac:chgData name="Sanders Wang" userId="089d73b8-785c-4012-b931-81c632b6c9c7" providerId="ADAL" clId="{46ACCE14-2149-4843-9A1D-8C0EEB47F23F}" dt="2021-04-08T09:23:34.507" v="1825"/>
          <ac:picMkLst>
            <pc:docMk/>
            <pc:sldMk cId="516982241" sldId="262"/>
            <ac:picMk id="20" creationId="{AAC6A980-62D2-46FF-8812-2AD4BCC52BE2}"/>
          </ac:picMkLst>
        </pc:picChg>
        <pc:picChg chg="add mod">
          <ac:chgData name="Sanders Wang" userId="089d73b8-785c-4012-b931-81c632b6c9c7" providerId="ADAL" clId="{46ACCE14-2149-4843-9A1D-8C0EEB47F23F}" dt="2021-04-08T09:12:20.527" v="1730" actId="14100"/>
          <ac:picMkLst>
            <pc:docMk/>
            <pc:sldMk cId="516982241" sldId="262"/>
            <ac:picMk id="4098" creationId="{D0CB6BDA-7B95-4EE8-BC69-28E26CD098DA}"/>
          </ac:picMkLst>
        </pc:picChg>
        <pc:cxnChg chg="add del mod">
          <ac:chgData name="Sanders Wang" userId="089d73b8-785c-4012-b931-81c632b6c9c7" providerId="ADAL" clId="{46ACCE14-2149-4843-9A1D-8C0EEB47F23F}" dt="2021-04-08T09:03:30.423" v="1696" actId="21"/>
          <ac:cxnSpMkLst>
            <pc:docMk/>
            <pc:sldMk cId="516982241" sldId="262"/>
            <ac:cxnSpMk id="4" creationId="{79F85943-A83B-4050-BBEE-E42FE20C4BD2}"/>
          </ac:cxnSpMkLst>
        </pc:cxnChg>
        <pc:cxnChg chg="add del mod">
          <ac:chgData name="Sanders Wang" userId="089d73b8-785c-4012-b931-81c632b6c9c7" providerId="ADAL" clId="{46ACCE14-2149-4843-9A1D-8C0EEB47F23F}" dt="2021-04-08T09:03:30.423" v="1696" actId="21"/>
          <ac:cxnSpMkLst>
            <pc:docMk/>
            <pc:sldMk cId="516982241" sldId="262"/>
            <ac:cxnSpMk id="5" creationId="{1629B0E4-2FE6-489E-B709-BF3524AA26F6}"/>
          </ac:cxnSpMkLst>
        </pc:cxnChg>
      </pc:sldChg>
      <pc:sldChg chg="del">
        <pc:chgData name="Sanders Wang" userId="089d73b8-785c-4012-b931-81c632b6c9c7" providerId="ADAL" clId="{46ACCE14-2149-4843-9A1D-8C0EEB47F23F}" dt="2021-04-08T05:37:42.081" v="147" actId="47"/>
        <pc:sldMkLst>
          <pc:docMk/>
          <pc:sldMk cId="2393877055" sldId="262"/>
        </pc:sldMkLst>
      </pc:sldChg>
      <pc:sldChg chg="addSp modSp new mod">
        <pc:chgData name="Sanders Wang" userId="089d73b8-785c-4012-b931-81c632b6c9c7" providerId="ADAL" clId="{46ACCE14-2149-4843-9A1D-8C0EEB47F23F}" dt="2021-04-08T09:03:08.031" v="1693" actId="5793"/>
        <pc:sldMkLst>
          <pc:docMk/>
          <pc:sldMk cId="625480998" sldId="263"/>
        </pc:sldMkLst>
        <pc:spChg chg="add mod">
          <ac:chgData name="Sanders Wang" userId="089d73b8-785c-4012-b931-81c632b6c9c7" providerId="ADAL" clId="{46ACCE14-2149-4843-9A1D-8C0EEB47F23F}" dt="2021-04-08T08:58:01.603" v="1633" actId="20577"/>
          <ac:spMkLst>
            <pc:docMk/>
            <pc:sldMk cId="625480998" sldId="263"/>
            <ac:spMk id="3" creationId="{B9A74916-2A17-4BFC-A263-4847B5F32781}"/>
          </ac:spMkLst>
        </pc:spChg>
        <pc:spChg chg="add mod">
          <ac:chgData name="Sanders Wang" userId="089d73b8-785c-4012-b931-81c632b6c9c7" providerId="ADAL" clId="{46ACCE14-2149-4843-9A1D-8C0EEB47F23F}" dt="2021-04-08T08:59:30.349" v="1650" actId="1076"/>
          <ac:spMkLst>
            <pc:docMk/>
            <pc:sldMk cId="625480998" sldId="263"/>
            <ac:spMk id="15" creationId="{45BCB11F-B7A8-4F5A-942A-52E9F54AA198}"/>
          </ac:spMkLst>
        </pc:spChg>
        <pc:spChg chg="add mod">
          <ac:chgData name="Sanders Wang" userId="089d73b8-785c-4012-b931-81c632b6c9c7" providerId="ADAL" clId="{46ACCE14-2149-4843-9A1D-8C0EEB47F23F}" dt="2021-04-08T08:59:30.349" v="1650" actId="1076"/>
          <ac:spMkLst>
            <pc:docMk/>
            <pc:sldMk cId="625480998" sldId="263"/>
            <ac:spMk id="16" creationId="{DA9B5333-3269-481A-803C-BA16BCADD240}"/>
          </ac:spMkLst>
        </pc:spChg>
        <pc:spChg chg="add mod">
          <ac:chgData name="Sanders Wang" userId="089d73b8-785c-4012-b931-81c632b6c9c7" providerId="ADAL" clId="{46ACCE14-2149-4843-9A1D-8C0EEB47F23F}" dt="2021-04-08T09:00:13.759" v="1661" actId="1076"/>
          <ac:spMkLst>
            <pc:docMk/>
            <pc:sldMk cId="625480998" sldId="263"/>
            <ac:spMk id="17" creationId="{B0657749-1524-47C4-A2B7-223658E56547}"/>
          </ac:spMkLst>
        </pc:spChg>
        <pc:spChg chg="add mod">
          <ac:chgData name="Sanders Wang" userId="089d73b8-785c-4012-b931-81c632b6c9c7" providerId="ADAL" clId="{46ACCE14-2149-4843-9A1D-8C0EEB47F23F}" dt="2021-04-08T09:03:08.031" v="1693" actId="5793"/>
          <ac:spMkLst>
            <pc:docMk/>
            <pc:sldMk cId="625480998" sldId="263"/>
            <ac:spMk id="18" creationId="{50246D39-C59B-43A0-BC44-FF9DDD9A30FA}"/>
          </ac:spMkLst>
        </pc:spChg>
        <pc:picChg chg="add mod">
          <ac:chgData name="Sanders Wang" userId="089d73b8-785c-4012-b931-81c632b6c9c7" providerId="ADAL" clId="{46ACCE14-2149-4843-9A1D-8C0EEB47F23F}" dt="2021-04-08T08:58:45.290" v="1642" actId="14100"/>
          <ac:picMkLst>
            <pc:docMk/>
            <pc:sldMk cId="625480998" sldId="263"/>
            <ac:picMk id="4" creationId="{F9965755-9D4A-4EAE-ABC0-D51BFAD22C29}"/>
          </ac:picMkLst>
        </pc:picChg>
        <pc:picChg chg="add mod">
          <ac:chgData name="Sanders Wang" userId="089d73b8-785c-4012-b931-81c632b6c9c7" providerId="ADAL" clId="{46ACCE14-2149-4843-9A1D-8C0EEB47F23F}" dt="2021-04-08T08:59:30.349" v="1650" actId="1076"/>
          <ac:picMkLst>
            <pc:docMk/>
            <pc:sldMk cId="625480998" sldId="263"/>
            <ac:picMk id="11" creationId="{312D31CF-89D7-4793-AD5F-A42235A87F55}"/>
          </ac:picMkLst>
        </pc:picChg>
        <pc:picChg chg="add mod">
          <ac:chgData name="Sanders Wang" userId="089d73b8-785c-4012-b931-81c632b6c9c7" providerId="ADAL" clId="{46ACCE14-2149-4843-9A1D-8C0EEB47F23F}" dt="2021-04-08T08:59:30.349" v="1650" actId="1076"/>
          <ac:picMkLst>
            <pc:docMk/>
            <pc:sldMk cId="625480998" sldId="263"/>
            <ac:picMk id="12" creationId="{5C6CF6C1-E61D-4B08-ADC9-6EC282E8F820}"/>
          </ac:picMkLst>
        </pc:picChg>
        <pc:picChg chg="add mod">
          <ac:chgData name="Sanders Wang" userId="089d73b8-785c-4012-b931-81c632b6c9c7" providerId="ADAL" clId="{46ACCE14-2149-4843-9A1D-8C0EEB47F23F}" dt="2021-04-08T08:59:17.297" v="1648" actId="14100"/>
          <ac:picMkLst>
            <pc:docMk/>
            <pc:sldMk cId="625480998" sldId="263"/>
            <ac:picMk id="5122" creationId="{A123A02E-9720-4CE5-9542-4B2EC76CEB01}"/>
          </ac:picMkLst>
        </pc:picChg>
        <pc:cxnChg chg="add mod">
          <ac:chgData name="Sanders Wang" userId="089d73b8-785c-4012-b931-81c632b6c9c7" providerId="ADAL" clId="{46ACCE14-2149-4843-9A1D-8C0EEB47F23F}" dt="2021-04-08T08:58:54.046" v="1645" actId="14100"/>
          <ac:cxnSpMkLst>
            <pc:docMk/>
            <pc:sldMk cId="625480998" sldId="263"/>
            <ac:cxnSpMk id="5" creationId="{938E099D-311D-48E9-869E-68CB09AD3CDC}"/>
          </ac:cxnSpMkLst>
        </pc:cxnChg>
        <pc:cxnChg chg="add mod">
          <ac:chgData name="Sanders Wang" userId="089d73b8-785c-4012-b931-81c632b6c9c7" providerId="ADAL" clId="{46ACCE14-2149-4843-9A1D-8C0EEB47F23F}" dt="2021-04-08T08:59:30.349" v="1650" actId="1076"/>
          <ac:cxnSpMkLst>
            <pc:docMk/>
            <pc:sldMk cId="625480998" sldId="263"/>
            <ac:cxnSpMk id="13" creationId="{0BD5793B-0E0E-419C-B590-D89A301720B8}"/>
          </ac:cxnSpMkLst>
        </pc:cxnChg>
        <pc:cxnChg chg="add mod">
          <ac:chgData name="Sanders Wang" userId="089d73b8-785c-4012-b931-81c632b6c9c7" providerId="ADAL" clId="{46ACCE14-2149-4843-9A1D-8C0EEB47F23F}" dt="2021-04-08T08:59:30.349" v="1650" actId="1076"/>
          <ac:cxnSpMkLst>
            <pc:docMk/>
            <pc:sldMk cId="625480998" sldId="263"/>
            <ac:cxnSpMk id="14" creationId="{8C1149E2-05E3-4A1A-B5A2-C9BA3502D418}"/>
          </ac:cxnSpMkLst>
        </pc:cxnChg>
      </pc:sldChg>
      <pc:sldChg chg="del">
        <pc:chgData name="Sanders Wang" userId="089d73b8-785c-4012-b931-81c632b6c9c7" providerId="ADAL" clId="{46ACCE14-2149-4843-9A1D-8C0EEB47F23F}" dt="2021-04-08T05:37:42.445" v="148" actId="47"/>
        <pc:sldMkLst>
          <pc:docMk/>
          <pc:sldMk cId="711057160" sldId="263"/>
        </pc:sldMkLst>
      </pc:sldChg>
      <pc:sldChg chg="del">
        <pc:chgData name="Sanders Wang" userId="089d73b8-785c-4012-b931-81c632b6c9c7" providerId="ADAL" clId="{46ACCE14-2149-4843-9A1D-8C0EEB47F23F}" dt="2021-04-08T05:37:42.804" v="149" actId="47"/>
        <pc:sldMkLst>
          <pc:docMk/>
          <pc:sldMk cId="1385339987" sldId="264"/>
        </pc:sldMkLst>
      </pc:sldChg>
      <pc:sldChg chg="addSp delSp modSp new mod setBg">
        <pc:chgData name="Sanders Wang" userId="089d73b8-785c-4012-b931-81c632b6c9c7" providerId="ADAL" clId="{46ACCE14-2149-4843-9A1D-8C0EEB47F23F}" dt="2021-04-08T09:58:56.496" v="1980" actId="20577"/>
        <pc:sldMkLst>
          <pc:docMk/>
          <pc:sldMk cId="1663025203" sldId="264"/>
        </pc:sldMkLst>
        <pc:spChg chg="add mod">
          <ac:chgData name="Sanders Wang" userId="089d73b8-785c-4012-b931-81c632b6c9c7" providerId="ADAL" clId="{46ACCE14-2149-4843-9A1D-8C0EEB47F23F}" dt="2021-04-08T09:24:50.357" v="1833" actId="20577"/>
          <ac:spMkLst>
            <pc:docMk/>
            <pc:sldMk cId="1663025203" sldId="264"/>
            <ac:spMk id="2" creationId="{0EDDEAFD-5C61-49E0-86EB-4E85164CCC11}"/>
          </ac:spMkLst>
        </pc:spChg>
        <pc:spChg chg="add mod">
          <ac:chgData name="Sanders Wang" userId="089d73b8-785c-4012-b931-81c632b6c9c7" providerId="ADAL" clId="{46ACCE14-2149-4843-9A1D-8C0EEB47F23F}" dt="2021-04-08T09:50:36.840" v="1893" actId="1076"/>
          <ac:spMkLst>
            <pc:docMk/>
            <pc:sldMk cId="1663025203" sldId="264"/>
            <ac:spMk id="4" creationId="{E01C8BCA-B61D-42B4-A687-557C2618CB80}"/>
          </ac:spMkLst>
        </pc:spChg>
        <pc:spChg chg="add del mod">
          <ac:chgData name="Sanders Wang" userId="089d73b8-785c-4012-b931-81c632b6c9c7" providerId="ADAL" clId="{46ACCE14-2149-4843-9A1D-8C0EEB47F23F}" dt="2021-04-08T09:49:48.155" v="1868"/>
          <ac:spMkLst>
            <pc:docMk/>
            <pc:sldMk cId="1663025203" sldId="264"/>
            <ac:spMk id="8" creationId="{C1D0B2BB-9588-47EE-9EA4-E9E3AC7D8F42}"/>
          </ac:spMkLst>
        </pc:spChg>
        <pc:spChg chg="add mod">
          <ac:chgData name="Sanders Wang" userId="089d73b8-785c-4012-b931-81c632b6c9c7" providerId="ADAL" clId="{46ACCE14-2149-4843-9A1D-8C0EEB47F23F}" dt="2021-04-08T09:52:25.665" v="1904" actId="1076"/>
          <ac:spMkLst>
            <pc:docMk/>
            <pc:sldMk cId="1663025203" sldId="264"/>
            <ac:spMk id="9" creationId="{290DBB02-9EFD-41D2-AB10-FE4B13FDE2DF}"/>
          </ac:spMkLst>
        </pc:spChg>
        <pc:spChg chg="add mod">
          <ac:chgData name="Sanders Wang" userId="089d73b8-785c-4012-b931-81c632b6c9c7" providerId="ADAL" clId="{46ACCE14-2149-4843-9A1D-8C0EEB47F23F}" dt="2021-04-08T09:58:04.549" v="1973" actId="1076"/>
          <ac:spMkLst>
            <pc:docMk/>
            <pc:sldMk cId="1663025203" sldId="264"/>
            <ac:spMk id="41" creationId="{E8B985DB-F235-4CC4-8E87-62679E1AF467}"/>
          </ac:spMkLst>
        </pc:spChg>
        <pc:spChg chg="add mod">
          <ac:chgData name="Sanders Wang" userId="089d73b8-785c-4012-b931-81c632b6c9c7" providerId="ADAL" clId="{46ACCE14-2149-4843-9A1D-8C0EEB47F23F}" dt="2021-04-08T09:58:56.496" v="1980" actId="20577"/>
          <ac:spMkLst>
            <pc:docMk/>
            <pc:sldMk cId="1663025203" sldId="264"/>
            <ac:spMk id="43" creationId="{5CE8546B-DC96-473B-960E-17188D8EDBFA}"/>
          </ac:spMkLst>
        </pc:spChg>
        <pc:graphicFrameChg chg="add del mod">
          <ac:chgData name="Sanders Wang" userId="089d73b8-785c-4012-b931-81c632b6c9c7" providerId="ADAL" clId="{46ACCE14-2149-4843-9A1D-8C0EEB47F23F}" dt="2021-04-08T09:57:58.769" v="1970"/>
          <ac:graphicFrameMkLst>
            <pc:docMk/>
            <pc:sldMk cId="1663025203" sldId="264"/>
            <ac:graphicFrameMk id="6151" creationId="{8981CDB9-3884-492A-BD62-85043D1F521E}"/>
          </ac:graphicFrameMkLst>
        </pc:graphicFrameChg>
        <pc:picChg chg="add mod">
          <ac:chgData name="Sanders Wang" userId="089d73b8-785c-4012-b931-81c632b6c9c7" providerId="ADAL" clId="{46ACCE14-2149-4843-9A1D-8C0EEB47F23F}" dt="2021-04-08T09:52:15.037" v="1902" actId="14100"/>
          <ac:picMkLst>
            <pc:docMk/>
            <pc:sldMk cId="1663025203" sldId="264"/>
            <ac:picMk id="3" creationId="{C41FC682-3F78-4FF3-A66F-FFE15C63D6CC}"/>
          </ac:picMkLst>
        </pc:picChg>
        <pc:picChg chg="add mod">
          <ac:chgData name="Sanders Wang" userId="089d73b8-785c-4012-b931-81c632b6c9c7" providerId="ADAL" clId="{46ACCE14-2149-4843-9A1D-8C0EEB47F23F}" dt="2021-04-08T09:36:28.547" v="1859" actId="14100"/>
          <ac:picMkLst>
            <pc:docMk/>
            <pc:sldMk cId="1663025203" sldId="264"/>
            <ac:picMk id="6" creationId="{8A4FBA7D-1C67-4009-BDE9-71D9DF0A6F84}"/>
          </ac:picMkLst>
        </pc:picChg>
        <pc:picChg chg="add mod">
          <ac:chgData name="Sanders Wang" userId="089d73b8-785c-4012-b931-81c632b6c9c7" providerId="ADAL" clId="{46ACCE14-2149-4843-9A1D-8C0EEB47F23F}" dt="2021-04-08T09:54:38.555" v="1918"/>
          <ac:picMkLst>
            <pc:docMk/>
            <pc:sldMk cId="1663025203" sldId="264"/>
            <ac:picMk id="12" creationId="{F855A5A0-9EAB-4A80-A788-DB6572365F21}"/>
          </ac:picMkLst>
        </pc:picChg>
        <pc:picChg chg="add mod">
          <ac:chgData name="Sanders Wang" userId="089d73b8-785c-4012-b931-81c632b6c9c7" providerId="ADAL" clId="{46ACCE14-2149-4843-9A1D-8C0EEB47F23F}" dt="2021-04-08T09:54:35.509" v="1917"/>
          <ac:picMkLst>
            <pc:docMk/>
            <pc:sldMk cId="1663025203" sldId="264"/>
            <ac:picMk id="13" creationId="{8BA01A74-6E9A-4768-A10D-76B761EB0C76}"/>
          </ac:picMkLst>
        </pc:picChg>
        <pc:picChg chg="add mod">
          <ac:chgData name="Sanders Wang" userId="089d73b8-785c-4012-b931-81c632b6c9c7" providerId="ADAL" clId="{46ACCE14-2149-4843-9A1D-8C0EEB47F23F}" dt="2021-04-08T09:52:21.367" v="1903" actId="1076"/>
          <ac:picMkLst>
            <pc:docMk/>
            <pc:sldMk cId="1663025203" sldId="264"/>
            <ac:picMk id="6146" creationId="{B03BB83A-3166-4A93-9B6C-513ACE6291C0}"/>
          </ac:picMkLst>
        </pc:picChg>
        <pc:picChg chg="add mod">
          <ac:chgData name="Sanders Wang" userId="089d73b8-785c-4012-b931-81c632b6c9c7" providerId="ADAL" clId="{46ACCE14-2149-4843-9A1D-8C0EEB47F23F}" dt="2021-04-08T09:51:47.480" v="1897" actId="1076"/>
          <ac:picMkLst>
            <pc:docMk/>
            <pc:sldMk cId="1663025203" sldId="264"/>
            <ac:picMk id="6148" creationId="{B11666A7-2D61-441A-BD89-353AD942A6BD}"/>
          </ac:picMkLst>
        </pc:picChg>
        <pc:cxnChg chg="add mod">
          <ac:chgData name="Sanders Wang" userId="089d73b8-785c-4012-b931-81c632b6c9c7" providerId="ADAL" clId="{46ACCE14-2149-4843-9A1D-8C0EEB47F23F}" dt="2021-04-08T09:54:47.914" v="1920" actId="14100"/>
          <ac:cxnSpMkLst>
            <pc:docMk/>
            <pc:sldMk cId="1663025203" sldId="264"/>
            <ac:cxnSpMk id="7" creationId="{A6BC2EFE-9D04-4FAF-A2F3-40CA673861E6}"/>
          </ac:cxnSpMkLst>
        </pc:cxnChg>
        <pc:cxnChg chg="add mod">
          <ac:chgData name="Sanders Wang" userId="089d73b8-785c-4012-b931-81c632b6c9c7" providerId="ADAL" clId="{46ACCE14-2149-4843-9A1D-8C0EEB47F23F}" dt="2021-04-08T09:54:56.313" v="1923" actId="14100"/>
          <ac:cxnSpMkLst>
            <pc:docMk/>
            <pc:sldMk cId="1663025203" sldId="264"/>
            <ac:cxnSpMk id="15" creationId="{330359D0-E75A-4624-9C3E-CF3F58AF60BE}"/>
          </ac:cxnSpMkLst>
        </pc:cxnChg>
        <pc:cxnChg chg="add mod">
          <ac:chgData name="Sanders Wang" userId="089d73b8-785c-4012-b931-81c632b6c9c7" providerId="ADAL" clId="{46ACCE14-2149-4843-9A1D-8C0EEB47F23F}" dt="2021-04-08T09:55:04.863" v="1926" actId="14100"/>
          <ac:cxnSpMkLst>
            <pc:docMk/>
            <pc:sldMk cId="1663025203" sldId="264"/>
            <ac:cxnSpMk id="18" creationId="{FF23CBD3-C96B-4C4E-9B01-E69FEAB69CCB}"/>
          </ac:cxnSpMkLst>
        </pc:cxnChg>
        <pc:cxnChg chg="add mod">
          <ac:chgData name="Sanders Wang" userId="089d73b8-785c-4012-b931-81c632b6c9c7" providerId="ADAL" clId="{46ACCE14-2149-4843-9A1D-8C0EEB47F23F}" dt="2021-04-08T09:55:22.886" v="1929" actId="14100"/>
          <ac:cxnSpMkLst>
            <pc:docMk/>
            <pc:sldMk cId="1663025203" sldId="264"/>
            <ac:cxnSpMk id="21" creationId="{980407D1-A156-4CDC-8232-C15A4AC5AEB4}"/>
          </ac:cxnSpMkLst>
        </pc:cxnChg>
        <pc:cxnChg chg="add mod">
          <ac:chgData name="Sanders Wang" userId="089d73b8-785c-4012-b931-81c632b6c9c7" providerId="ADAL" clId="{46ACCE14-2149-4843-9A1D-8C0EEB47F23F}" dt="2021-04-08T09:55:35.262" v="1933" actId="1076"/>
          <ac:cxnSpMkLst>
            <pc:docMk/>
            <pc:sldMk cId="1663025203" sldId="264"/>
            <ac:cxnSpMk id="24" creationId="{8D8B378F-11D9-429F-B944-14109D6EB05B}"/>
          </ac:cxnSpMkLst>
        </pc:cxnChg>
        <pc:cxnChg chg="add mod">
          <ac:chgData name="Sanders Wang" userId="089d73b8-785c-4012-b931-81c632b6c9c7" providerId="ADAL" clId="{46ACCE14-2149-4843-9A1D-8C0EEB47F23F}" dt="2021-04-08T09:55:43.083" v="1936" actId="14100"/>
          <ac:cxnSpMkLst>
            <pc:docMk/>
            <pc:sldMk cId="1663025203" sldId="264"/>
            <ac:cxnSpMk id="27" creationId="{FA3233D1-0B80-4C81-99C8-FCCD25741CE4}"/>
          </ac:cxnSpMkLst>
        </pc:cxnChg>
        <pc:cxnChg chg="add mod">
          <ac:chgData name="Sanders Wang" userId="089d73b8-785c-4012-b931-81c632b6c9c7" providerId="ADAL" clId="{46ACCE14-2149-4843-9A1D-8C0EEB47F23F}" dt="2021-04-08T09:56:03.375" v="1941" actId="14100"/>
          <ac:cxnSpMkLst>
            <pc:docMk/>
            <pc:sldMk cId="1663025203" sldId="264"/>
            <ac:cxnSpMk id="30" creationId="{8E394C47-CC86-4D0A-9B46-C2B5BE9F49AF}"/>
          </ac:cxnSpMkLst>
        </pc:cxnChg>
        <pc:cxnChg chg="add mod">
          <ac:chgData name="Sanders Wang" userId="089d73b8-785c-4012-b931-81c632b6c9c7" providerId="ADAL" clId="{46ACCE14-2149-4843-9A1D-8C0EEB47F23F}" dt="2021-04-08T09:56:13.014" v="1944" actId="14100"/>
          <ac:cxnSpMkLst>
            <pc:docMk/>
            <pc:sldMk cId="1663025203" sldId="264"/>
            <ac:cxnSpMk id="35" creationId="{9B8BA229-9F06-4E13-940D-BF6F185A2B90}"/>
          </ac:cxnSpMkLst>
        </pc:cxnChg>
        <pc:cxnChg chg="add mod">
          <ac:chgData name="Sanders Wang" userId="089d73b8-785c-4012-b931-81c632b6c9c7" providerId="ADAL" clId="{46ACCE14-2149-4843-9A1D-8C0EEB47F23F}" dt="2021-04-08T09:56:21.910" v="1947" actId="14100"/>
          <ac:cxnSpMkLst>
            <pc:docMk/>
            <pc:sldMk cId="1663025203" sldId="264"/>
            <ac:cxnSpMk id="38" creationId="{7EEE5D1A-C77A-485F-8865-92613F4C13F8}"/>
          </ac:cxnSpMkLst>
        </pc:cxnChg>
      </pc:sldChg>
      <pc:sldChg chg="del">
        <pc:chgData name="Sanders Wang" userId="089d73b8-785c-4012-b931-81c632b6c9c7" providerId="ADAL" clId="{46ACCE14-2149-4843-9A1D-8C0EEB47F23F}" dt="2021-04-08T05:37:42.828" v="150" actId="47"/>
        <pc:sldMkLst>
          <pc:docMk/>
          <pc:sldMk cId="785981526" sldId="265"/>
        </pc:sldMkLst>
      </pc:sldChg>
      <pc:sldChg chg="addSp modSp new mod">
        <pc:chgData name="Sanders Wang" userId="089d73b8-785c-4012-b931-81c632b6c9c7" providerId="ADAL" clId="{46ACCE14-2149-4843-9A1D-8C0EEB47F23F}" dt="2021-04-08T10:13:35.382" v="2074" actId="571"/>
        <pc:sldMkLst>
          <pc:docMk/>
          <pc:sldMk cId="953217807" sldId="265"/>
        </pc:sldMkLst>
        <pc:spChg chg="add mod">
          <ac:chgData name="Sanders Wang" userId="089d73b8-785c-4012-b931-81c632b6c9c7" providerId="ADAL" clId="{46ACCE14-2149-4843-9A1D-8C0EEB47F23F}" dt="2021-04-08T09:59:19.163" v="1984" actId="20577"/>
          <ac:spMkLst>
            <pc:docMk/>
            <pc:sldMk cId="953217807" sldId="265"/>
            <ac:spMk id="2" creationId="{C05ADA04-9F0B-474A-ABCB-F6EE08611EF0}"/>
          </ac:spMkLst>
        </pc:spChg>
        <pc:spChg chg="add mod">
          <ac:chgData name="Sanders Wang" userId="089d73b8-785c-4012-b931-81c632b6c9c7" providerId="ADAL" clId="{46ACCE14-2149-4843-9A1D-8C0EEB47F23F}" dt="2021-04-08T10:11:12.229" v="2037" actId="1076"/>
          <ac:spMkLst>
            <pc:docMk/>
            <pc:sldMk cId="953217807" sldId="265"/>
            <ac:spMk id="3" creationId="{021EEEC6-DDE4-4D02-B128-7AF9F7A0A3F8}"/>
          </ac:spMkLst>
        </pc:spChg>
        <pc:spChg chg="add mod">
          <ac:chgData name="Sanders Wang" userId="089d73b8-785c-4012-b931-81c632b6c9c7" providerId="ADAL" clId="{46ACCE14-2149-4843-9A1D-8C0EEB47F23F}" dt="2021-04-08T10:08:32.767" v="2025" actId="14100"/>
          <ac:spMkLst>
            <pc:docMk/>
            <pc:sldMk cId="953217807" sldId="265"/>
            <ac:spMk id="5" creationId="{2072BEF3-85BA-493B-B6DC-C9A93251B90C}"/>
          </ac:spMkLst>
        </pc:spChg>
        <pc:picChg chg="add mod">
          <ac:chgData name="Sanders Wang" userId="089d73b8-785c-4012-b931-81c632b6c9c7" providerId="ADAL" clId="{46ACCE14-2149-4843-9A1D-8C0EEB47F23F}" dt="2021-04-08T10:06:19.114" v="2012" actId="1076"/>
          <ac:picMkLst>
            <pc:docMk/>
            <pc:sldMk cId="953217807" sldId="265"/>
            <ac:picMk id="4" creationId="{AA1657E9-913E-49CD-BBB9-4EC203AFF311}"/>
          </ac:picMkLst>
        </pc:picChg>
        <pc:picChg chg="add mod">
          <ac:chgData name="Sanders Wang" userId="089d73b8-785c-4012-b931-81c632b6c9c7" providerId="ADAL" clId="{46ACCE14-2149-4843-9A1D-8C0EEB47F23F}" dt="2021-04-08T10:10:18.313" v="2027" actId="1076"/>
          <ac:picMkLst>
            <pc:docMk/>
            <pc:sldMk cId="953217807" sldId="265"/>
            <ac:picMk id="6" creationId="{4B17F550-EFE7-4EA4-AAD2-D2CCD701EBE0}"/>
          </ac:picMkLst>
        </pc:picChg>
        <pc:picChg chg="add mod">
          <ac:chgData name="Sanders Wang" userId="089d73b8-785c-4012-b931-81c632b6c9c7" providerId="ADAL" clId="{46ACCE14-2149-4843-9A1D-8C0EEB47F23F}" dt="2021-04-08T10:11:41.048" v="2043"/>
          <ac:picMkLst>
            <pc:docMk/>
            <pc:sldMk cId="953217807" sldId="265"/>
            <ac:picMk id="7" creationId="{B8C221E1-F8E1-41EA-9705-C1ABC6158363}"/>
          </ac:picMkLst>
        </pc:picChg>
        <pc:picChg chg="add mod">
          <ac:chgData name="Sanders Wang" userId="089d73b8-785c-4012-b931-81c632b6c9c7" providerId="ADAL" clId="{46ACCE14-2149-4843-9A1D-8C0EEB47F23F}" dt="2021-04-08T10:13:21.806" v="2071" actId="1076"/>
          <ac:picMkLst>
            <pc:docMk/>
            <pc:sldMk cId="953217807" sldId="265"/>
            <ac:picMk id="8" creationId="{6C195904-0D55-49BC-A58B-F3FC98CBBBF5}"/>
          </ac:picMkLst>
        </pc:picChg>
        <pc:cxnChg chg="add mod">
          <ac:chgData name="Sanders Wang" userId="089d73b8-785c-4012-b931-81c632b6c9c7" providerId="ADAL" clId="{46ACCE14-2149-4843-9A1D-8C0EEB47F23F}" dt="2021-04-08T10:12:02.463" v="2049" actId="14100"/>
          <ac:cxnSpMkLst>
            <pc:docMk/>
            <pc:sldMk cId="953217807" sldId="265"/>
            <ac:cxnSpMk id="9" creationId="{B83F0ED5-7DFD-498F-B7D9-8DE02354C4CD}"/>
          </ac:cxnSpMkLst>
        </pc:cxnChg>
        <pc:cxnChg chg="add mod">
          <ac:chgData name="Sanders Wang" userId="089d73b8-785c-4012-b931-81c632b6c9c7" providerId="ADAL" clId="{46ACCE14-2149-4843-9A1D-8C0EEB47F23F}" dt="2021-04-08T10:12:12.722" v="2052" actId="14100"/>
          <ac:cxnSpMkLst>
            <pc:docMk/>
            <pc:sldMk cId="953217807" sldId="265"/>
            <ac:cxnSpMk id="15" creationId="{35FD1F61-7ECB-4EE8-93D9-E1A11E4A0B01}"/>
          </ac:cxnSpMkLst>
        </pc:cxnChg>
        <pc:cxnChg chg="add mod">
          <ac:chgData name="Sanders Wang" userId="089d73b8-785c-4012-b931-81c632b6c9c7" providerId="ADAL" clId="{46ACCE14-2149-4843-9A1D-8C0EEB47F23F}" dt="2021-04-08T10:12:21.449" v="2055" actId="14100"/>
          <ac:cxnSpMkLst>
            <pc:docMk/>
            <pc:sldMk cId="953217807" sldId="265"/>
            <ac:cxnSpMk id="18" creationId="{90EF3678-F4C4-420A-82F3-EA37FD2107EE}"/>
          </ac:cxnSpMkLst>
        </pc:cxnChg>
        <pc:cxnChg chg="add mod">
          <ac:chgData name="Sanders Wang" userId="089d73b8-785c-4012-b931-81c632b6c9c7" providerId="ADAL" clId="{46ACCE14-2149-4843-9A1D-8C0EEB47F23F}" dt="2021-04-08T10:12:42.208" v="2057" actId="14100"/>
          <ac:cxnSpMkLst>
            <pc:docMk/>
            <pc:sldMk cId="953217807" sldId="265"/>
            <ac:cxnSpMk id="21" creationId="{BD963A55-1A18-427C-8AA7-B6598E2829A5}"/>
          </ac:cxnSpMkLst>
        </pc:cxnChg>
        <pc:cxnChg chg="add mod">
          <ac:chgData name="Sanders Wang" userId="089d73b8-785c-4012-b931-81c632b6c9c7" providerId="ADAL" clId="{46ACCE14-2149-4843-9A1D-8C0EEB47F23F}" dt="2021-04-08T10:13:21.806" v="2071" actId="1076"/>
          <ac:cxnSpMkLst>
            <pc:docMk/>
            <pc:sldMk cId="953217807" sldId="265"/>
            <ac:cxnSpMk id="23" creationId="{28BB344E-3604-48B9-8046-2F3919CC3C32}"/>
          </ac:cxnSpMkLst>
        </pc:cxnChg>
        <pc:cxnChg chg="add mod">
          <ac:chgData name="Sanders Wang" userId="089d73b8-785c-4012-b931-81c632b6c9c7" providerId="ADAL" clId="{46ACCE14-2149-4843-9A1D-8C0EEB47F23F}" dt="2021-04-08T10:13:00.222" v="2063" actId="1076"/>
          <ac:cxnSpMkLst>
            <pc:docMk/>
            <pc:sldMk cId="953217807" sldId="265"/>
            <ac:cxnSpMk id="25" creationId="{1B38ADAD-902B-423D-8EDB-B41F4148BAEB}"/>
          </ac:cxnSpMkLst>
        </pc:cxnChg>
        <pc:cxnChg chg="add mod">
          <ac:chgData name="Sanders Wang" userId="089d73b8-785c-4012-b931-81c632b6c9c7" providerId="ADAL" clId="{46ACCE14-2149-4843-9A1D-8C0EEB47F23F}" dt="2021-04-08T10:13:06.467" v="2065" actId="14100"/>
          <ac:cxnSpMkLst>
            <pc:docMk/>
            <pc:sldMk cId="953217807" sldId="265"/>
            <ac:cxnSpMk id="28" creationId="{BF855C1E-B0F7-4DB9-AF84-78DD6EADBF32}"/>
          </ac:cxnSpMkLst>
        </pc:cxnChg>
        <pc:cxnChg chg="add mod">
          <ac:chgData name="Sanders Wang" userId="089d73b8-785c-4012-b931-81c632b6c9c7" providerId="ADAL" clId="{46ACCE14-2149-4843-9A1D-8C0EEB47F23F}" dt="2021-04-08T10:13:15.193" v="2068" actId="14100"/>
          <ac:cxnSpMkLst>
            <pc:docMk/>
            <pc:sldMk cId="953217807" sldId="265"/>
            <ac:cxnSpMk id="30" creationId="{37ED8B8F-53CB-4C6B-AAB2-0B38CFCBD7EF}"/>
          </ac:cxnSpMkLst>
        </pc:cxnChg>
        <pc:cxnChg chg="add mod">
          <ac:chgData name="Sanders Wang" userId="089d73b8-785c-4012-b931-81c632b6c9c7" providerId="ADAL" clId="{46ACCE14-2149-4843-9A1D-8C0EEB47F23F}" dt="2021-04-08T10:13:27.528" v="2073" actId="14100"/>
          <ac:cxnSpMkLst>
            <pc:docMk/>
            <pc:sldMk cId="953217807" sldId="265"/>
            <ac:cxnSpMk id="33" creationId="{1BC43EE4-9E4E-4BD9-8D21-17AFA809060D}"/>
          </ac:cxnSpMkLst>
        </pc:cxnChg>
        <pc:cxnChg chg="add mod">
          <ac:chgData name="Sanders Wang" userId="089d73b8-785c-4012-b931-81c632b6c9c7" providerId="ADAL" clId="{46ACCE14-2149-4843-9A1D-8C0EEB47F23F}" dt="2021-04-08T10:13:35.382" v="2074" actId="571"/>
          <ac:cxnSpMkLst>
            <pc:docMk/>
            <pc:sldMk cId="953217807" sldId="265"/>
            <ac:cxnSpMk id="36" creationId="{7D44B9CF-B4FB-4D42-9BA1-A89B3C23A21C}"/>
          </ac:cxnSpMkLst>
        </pc:cxnChg>
        <pc:cxnChg chg="add mod">
          <ac:chgData name="Sanders Wang" userId="089d73b8-785c-4012-b931-81c632b6c9c7" providerId="ADAL" clId="{46ACCE14-2149-4843-9A1D-8C0EEB47F23F}" dt="2021-04-08T10:13:35.382" v="2074" actId="571"/>
          <ac:cxnSpMkLst>
            <pc:docMk/>
            <pc:sldMk cId="953217807" sldId="265"/>
            <ac:cxnSpMk id="37" creationId="{DDF54436-257E-4963-8795-85E739E56196}"/>
          </ac:cxnSpMkLst>
        </pc:cxnChg>
        <pc:cxnChg chg="add mod">
          <ac:chgData name="Sanders Wang" userId="089d73b8-785c-4012-b931-81c632b6c9c7" providerId="ADAL" clId="{46ACCE14-2149-4843-9A1D-8C0EEB47F23F}" dt="2021-04-08T10:13:35.382" v="2074" actId="571"/>
          <ac:cxnSpMkLst>
            <pc:docMk/>
            <pc:sldMk cId="953217807" sldId="265"/>
            <ac:cxnSpMk id="38" creationId="{F739E4C4-53BA-4F10-9FC9-8DF70A9DAEB9}"/>
          </ac:cxnSpMkLst>
        </pc:cxnChg>
      </pc:sldChg>
      <pc:sldChg chg="addSp modSp new mod">
        <pc:chgData name="Sanders Wang" userId="089d73b8-785c-4012-b931-81c632b6c9c7" providerId="ADAL" clId="{46ACCE14-2149-4843-9A1D-8C0EEB47F23F}" dt="2021-04-08T10:36:29.201" v="2188" actId="14100"/>
        <pc:sldMkLst>
          <pc:docMk/>
          <pc:sldMk cId="611577890" sldId="266"/>
        </pc:sldMkLst>
        <pc:spChg chg="add mod">
          <ac:chgData name="Sanders Wang" userId="089d73b8-785c-4012-b931-81c632b6c9c7" providerId="ADAL" clId="{46ACCE14-2149-4843-9A1D-8C0EEB47F23F}" dt="2021-04-08T10:29:50.655" v="2078" actId="20577"/>
          <ac:spMkLst>
            <pc:docMk/>
            <pc:sldMk cId="611577890" sldId="266"/>
            <ac:spMk id="2" creationId="{F3843661-AE74-4B21-94C6-44C66994CD21}"/>
          </ac:spMkLst>
        </pc:spChg>
        <pc:spChg chg="add mod">
          <ac:chgData name="Sanders Wang" userId="089d73b8-785c-4012-b931-81c632b6c9c7" providerId="ADAL" clId="{46ACCE14-2149-4843-9A1D-8C0EEB47F23F}" dt="2021-04-08T10:32:30.294" v="2110" actId="1076"/>
          <ac:spMkLst>
            <pc:docMk/>
            <pc:sldMk cId="611577890" sldId="266"/>
            <ac:spMk id="3" creationId="{D50E610D-C7E1-4FE3-AD7E-77006F087897}"/>
          </ac:spMkLst>
        </pc:spChg>
        <pc:spChg chg="add mod">
          <ac:chgData name="Sanders Wang" userId="089d73b8-785c-4012-b931-81c632b6c9c7" providerId="ADAL" clId="{46ACCE14-2149-4843-9A1D-8C0EEB47F23F}" dt="2021-04-08T10:33:39.177" v="2142" actId="1076"/>
          <ac:spMkLst>
            <pc:docMk/>
            <pc:sldMk cId="611577890" sldId="266"/>
            <ac:spMk id="8" creationId="{BADDE1E1-E039-46A0-9561-832CFC6D7F86}"/>
          </ac:spMkLst>
        </pc:spChg>
        <pc:spChg chg="add mod">
          <ac:chgData name="Sanders Wang" userId="089d73b8-785c-4012-b931-81c632b6c9c7" providerId="ADAL" clId="{46ACCE14-2149-4843-9A1D-8C0EEB47F23F}" dt="2021-04-08T10:34:39.900" v="2163" actId="14100"/>
          <ac:spMkLst>
            <pc:docMk/>
            <pc:sldMk cId="611577890" sldId="266"/>
            <ac:spMk id="9" creationId="{934A6A19-8CA0-4EE2-8596-AA8A75E787DC}"/>
          </ac:spMkLst>
        </pc:spChg>
        <pc:picChg chg="add mod">
          <ac:chgData name="Sanders Wang" userId="089d73b8-785c-4012-b931-81c632b6c9c7" providerId="ADAL" clId="{46ACCE14-2149-4843-9A1D-8C0EEB47F23F}" dt="2021-04-08T10:32:26.677" v="2109" actId="1076"/>
          <ac:picMkLst>
            <pc:docMk/>
            <pc:sldMk cId="611577890" sldId="266"/>
            <ac:picMk id="4" creationId="{9C5BBD0F-637B-47F1-B6C8-63A8AA743F28}"/>
          </ac:picMkLst>
        </pc:picChg>
        <pc:picChg chg="add mod">
          <ac:chgData name="Sanders Wang" userId="089d73b8-785c-4012-b931-81c632b6c9c7" providerId="ADAL" clId="{46ACCE14-2149-4843-9A1D-8C0EEB47F23F}" dt="2021-04-08T10:32:16.684" v="2107" actId="1076"/>
          <ac:picMkLst>
            <pc:docMk/>
            <pc:sldMk cId="611577890" sldId="266"/>
            <ac:picMk id="5" creationId="{85BADC2D-EE20-4006-A916-E9610B9DFE43}"/>
          </ac:picMkLst>
        </pc:picChg>
        <pc:picChg chg="add mod">
          <ac:chgData name="Sanders Wang" userId="089d73b8-785c-4012-b931-81c632b6c9c7" providerId="ADAL" clId="{46ACCE14-2149-4843-9A1D-8C0EEB47F23F}" dt="2021-04-08T10:33:03.187" v="2118"/>
          <ac:picMkLst>
            <pc:docMk/>
            <pc:sldMk cId="611577890" sldId="266"/>
            <ac:picMk id="6" creationId="{395991C6-7CA3-453E-A986-BE08C4A42B7B}"/>
          </ac:picMkLst>
        </pc:picChg>
        <pc:picChg chg="add mod">
          <ac:chgData name="Sanders Wang" userId="089d73b8-785c-4012-b931-81c632b6c9c7" providerId="ADAL" clId="{46ACCE14-2149-4843-9A1D-8C0EEB47F23F}" dt="2021-04-08T10:33:05.793" v="2119"/>
          <ac:picMkLst>
            <pc:docMk/>
            <pc:sldMk cId="611577890" sldId="266"/>
            <ac:picMk id="7" creationId="{720BF638-BEBA-49E0-9A6E-C20094C94A2D}"/>
          </ac:picMkLst>
        </pc:picChg>
        <pc:cxnChg chg="add mod">
          <ac:chgData name="Sanders Wang" userId="089d73b8-785c-4012-b931-81c632b6c9c7" providerId="ADAL" clId="{46ACCE14-2149-4843-9A1D-8C0EEB47F23F}" dt="2021-04-08T10:35:24.150" v="2169" actId="14100"/>
          <ac:cxnSpMkLst>
            <pc:docMk/>
            <pc:sldMk cId="611577890" sldId="266"/>
            <ac:cxnSpMk id="10" creationId="{058D3C0B-0597-48C4-A5DA-898012ED9580}"/>
          </ac:cxnSpMkLst>
        </pc:cxnChg>
        <pc:cxnChg chg="add mod">
          <ac:chgData name="Sanders Wang" userId="089d73b8-785c-4012-b931-81c632b6c9c7" providerId="ADAL" clId="{46ACCE14-2149-4843-9A1D-8C0EEB47F23F}" dt="2021-04-08T10:35:36.600" v="2173" actId="14100"/>
          <ac:cxnSpMkLst>
            <pc:docMk/>
            <pc:sldMk cId="611577890" sldId="266"/>
            <ac:cxnSpMk id="11" creationId="{B04017EB-F40A-4F8F-AE9B-F19D2DFB9127}"/>
          </ac:cxnSpMkLst>
        </pc:cxnChg>
        <pc:cxnChg chg="add mod">
          <ac:chgData name="Sanders Wang" userId="089d73b8-785c-4012-b931-81c632b6c9c7" providerId="ADAL" clId="{46ACCE14-2149-4843-9A1D-8C0EEB47F23F}" dt="2021-04-08T10:35:33.163" v="2172" actId="14100"/>
          <ac:cxnSpMkLst>
            <pc:docMk/>
            <pc:sldMk cId="611577890" sldId="266"/>
            <ac:cxnSpMk id="12" creationId="{9CC7C144-09DD-48AF-ADDF-33794C9A0913}"/>
          </ac:cxnSpMkLst>
        </pc:cxnChg>
        <pc:cxnChg chg="add mod">
          <ac:chgData name="Sanders Wang" userId="089d73b8-785c-4012-b931-81c632b6c9c7" providerId="ADAL" clId="{46ACCE14-2149-4843-9A1D-8C0EEB47F23F}" dt="2021-04-08T10:35:45.153" v="2176" actId="14100"/>
          <ac:cxnSpMkLst>
            <pc:docMk/>
            <pc:sldMk cId="611577890" sldId="266"/>
            <ac:cxnSpMk id="20" creationId="{06D360E5-7758-4998-A794-153AC647383C}"/>
          </ac:cxnSpMkLst>
        </pc:cxnChg>
        <pc:cxnChg chg="add mod">
          <ac:chgData name="Sanders Wang" userId="089d73b8-785c-4012-b931-81c632b6c9c7" providerId="ADAL" clId="{46ACCE14-2149-4843-9A1D-8C0EEB47F23F}" dt="2021-04-08T10:35:53.277" v="2179" actId="14100"/>
          <ac:cxnSpMkLst>
            <pc:docMk/>
            <pc:sldMk cId="611577890" sldId="266"/>
            <ac:cxnSpMk id="23" creationId="{82D1CA97-FA7C-4D40-B6AC-DC04DB6210D9}"/>
          </ac:cxnSpMkLst>
        </pc:cxnChg>
        <pc:cxnChg chg="add mod">
          <ac:chgData name="Sanders Wang" userId="089d73b8-785c-4012-b931-81c632b6c9c7" providerId="ADAL" clId="{46ACCE14-2149-4843-9A1D-8C0EEB47F23F}" dt="2021-04-08T10:36:12.198" v="2182" actId="14100"/>
          <ac:cxnSpMkLst>
            <pc:docMk/>
            <pc:sldMk cId="611577890" sldId="266"/>
            <ac:cxnSpMk id="26" creationId="{8A49E18A-3F2C-403C-ACD4-A3DBD79B4444}"/>
          </ac:cxnSpMkLst>
        </pc:cxnChg>
        <pc:cxnChg chg="add mod">
          <ac:chgData name="Sanders Wang" userId="089d73b8-785c-4012-b931-81c632b6c9c7" providerId="ADAL" clId="{46ACCE14-2149-4843-9A1D-8C0EEB47F23F}" dt="2021-04-08T10:36:07.611" v="2181" actId="14100"/>
          <ac:cxnSpMkLst>
            <pc:docMk/>
            <pc:sldMk cId="611577890" sldId="266"/>
            <ac:cxnSpMk id="27" creationId="{F322A9AA-0B8E-4200-B38C-2D04C82A4745}"/>
          </ac:cxnSpMkLst>
        </pc:cxnChg>
        <pc:cxnChg chg="add mod">
          <ac:chgData name="Sanders Wang" userId="089d73b8-785c-4012-b931-81c632b6c9c7" providerId="ADAL" clId="{46ACCE14-2149-4843-9A1D-8C0EEB47F23F}" dt="2021-04-08T10:36:16.533" v="2184" actId="14100"/>
          <ac:cxnSpMkLst>
            <pc:docMk/>
            <pc:sldMk cId="611577890" sldId="266"/>
            <ac:cxnSpMk id="28" creationId="{5D0DB2F1-90AD-42D6-9BB5-80C0F1D15A0F}"/>
          </ac:cxnSpMkLst>
        </pc:cxnChg>
        <pc:cxnChg chg="add mod">
          <ac:chgData name="Sanders Wang" userId="089d73b8-785c-4012-b931-81c632b6c9c7" providerId="ADAL" clId="{46ACCE14-2149-4843-9A1D-8C0EEB47F23F}" dt="2021-04-08T10:36:23.060" v="2186" actId="14100"/>
          <ac:cxnSpMkLst>
            <pc:docMk/>
            <pc:sldMk cId="611577890" sldId="266"/>
            <ac:cxnSpMk id="29" creationId="{6570F12F-A2CC-4858-A58D-6CC73EC03E66}"/>
          </ac:cxnSpMkLst>
        </pc:cxnChg>
        <pc:cxnChg chg="add mod">
          <ac:chgData name="Sanders Wang" userId="089d73b8-785c-4012-b931-81c632b6c9c7" providerId="ADAL" clId="{46ACCE14-2149-4843-9A1D-8C0EEB47F23F}" dt="2021-04-08T10:36:29.201" v="2188" actId="14100"/>
          <ac:cxnSpMkLst>
            <pc:docMk/>
            <pc:sldMk cId="611577890" sldId="266"/>
            <ac:cxnSpMk id="30" creationId="{9C2964E7-8923-4872-AD11-444D906646CF}"/>
          </ac:cxnSpMkLst>
        </pc:cxnChg>
      </pc:sldChg>
      <pc:sldChg chg="del">
        <pc:chgData name="Sanders Wang" userId="089d73b8-785c-4012-b931-81c632b6c9c7" providerId="ADAL" clId="{46ACCE14-2149-4843-9A1D-8C0EEB47F23F}" dt="2021-04-08T05:37:43.001" v="151" actId="47"/>
        <pc:sldMkLst>
          <pc:docMk/>
          <pc:sldMk cId="2118858793" sldId="266"/>
        </pc:sldMkLst>
      </pc:sldChg>
      <pc:sldChg chg="del">
        <pc:chgData name="Sanders Wang" userId="089d73b8-785c-4012-b931-81c632b6c9c7" providerId="ADAL" clId="{46ACCE14-2149-4843-9A1D-8C0EEB47F23F}" dt="2021-04-08T05:37:43.232" v="152" actId="47"/>
        <pc:sldMkLst>
          <pc:docMk/>
          <pc:sldMk cId="2139099708" sldId="267"/>
        </pc:sldMkLst>
      </pc:sldChg>
      <pc:sldChg chg="addSp delSp modSp new mod">
        <pc:chgData name="Sanders Wang" userId="089d73b8-785c-4012-b931-81c632b6c9c7" providerId="ADAL" clId="{46ACCE14-2149-4843-9A1D-8C0EEB47F23F}" dt="2021-04-08T10:56:45.763" v="2387" actId="20577"/>
        <pc:sldMkLst>
          <pc:docMk/>
          <pc:sldMk cId="3695208804" sldId="267"/>
        </pc:sldMkLst>
        <pc:spChg chg="add mod">
          <ac:chgData name="Sanders Wang" userId="089d73b8-785c-4012-b931-81c632b6c9c7" providerId="ADAL" clId="{46ACCE14-2149-4843-9A1D-8C0EEB47F23F}" dt="2021-04-08T10:37:09.450" v="2192" actId="20577"/>
          <ac:spMkLst>
            <pc:docMk/>
            <pc:sldMk cId="3695208804" sldId="267"/>
            <ac:spMk id="2" creationId="{1B1BA79F-5313-4DE0-964F-B65BDF52F240}"/>
          </ac:spMkLst>
        </pc:spChg>
        <pc:spChg chg="add del mod">
          <ac:chgData name="Sanders Wang" userId="089d73b8-785c-4012-b931-81c632b6c9c7" providerId="ADAL" clId="{46ACCE14-2149-4843-9A1D-8C0EEB47F23F}" dt="2021-04-08T10:37:40.493" v="2194"/>
          <ac:spMkLst>
            <pc:docMk/>
            <pc:sldMk cId="3695208804" sldId="267"/>
            <ac:spMk id="3" creationId="{4D769055-6410-43C8-A618-D4BA129AEC53}"/>
          </ac:spMkLst>
        </pc:spChg>
        <pc:spChg chg="add del mod">
          <ac:chgData name="Sanders Wang" userId="089d73b8-785c-4012-b931-81c632b6c9c7" providerId="ADAL" clId="{46ACCE14-2149-4843-9A1D-8C0EEB47F23F}" dt="2021-04-08T10:38:00.542" v="2203" actId="478"/>
          <ac:spMkLst>
            <pc:docMk/>
            <pc:sldMk cId="3695208804" sldId="267"/>
            <ac:spMk id="4" creationId="{181C4143-31D9-470F-A62E-21A04A417C02}"/>
          </ac:spMkLst>
        </pc:spChg>
        <pc:spChg chg="add mod">
          <ac:chgData name="Sanders Wang" userId="089d73b8-785c-4012-b931-81c632b6c9c7" providerId="ADAL" clId="{46ACCE14-2149-4843-9A1D-8C0EEB47F23F}" dt="2021-04-08T10:56:45.763" v="2387" actId="20577"/>
          <ac:spMkLst>
            <pc:docMk/>
            <pc:sldMk cId="3695208804" sldId="267"/>
            <ac:spMk id="5" creationId="{60F83A45-0C13-424D-816F-80C94DCDF65F}"/>
          </ac:spMkLst>
        </pc:spChg>
        <pc:spChg chg="add mod">
          <ac:chgData name="Sanders Wang" userId="089d73b8-785c-4012-b931-81c632b6c9c7" providerId="ADAL" clId="{46ACCE14-2149-4843-9A1D-8C0EEB47F23F}" dt="2021-04-08T10:43:44.256" v="2217" actId="1076"/>
          <ac:spMkLst>
            <pc:docMk/>
            <pc:sldMk cId="3695208804" sldId="267"/>
            <ac:spMk id="10" creationId="{343F35EF-0751-4315-9A58-C55A2D9E9022}"/>
          </ac:spMkLst>
        </pc:spChg>
        <pc:spChg chg="add mod">
          <ac:chgData name="Sanders Wang" userId="089d73b8-785c-4012-b931-81c632b6c9c7" providerId="ADAL" clId="{46ACCE14-2149-4843-9A1D-8C0EEB47F23F}" dt="2021-04-08T10:46:50.564" v="2262"/>
          <ac:spMkLst>
            <pc:docMk/>
            <pc:sldMk cId="3695208804" sldId="267"/>
            <ac:spMk id="14" creationId="{1733BEA7-35ED-4E4E-8E6E-1F983464C9B0}"/>
          </ac:spMkLst>
        </pc:spChg>
        <pc:picChg chg="add mod">
          <ac:chgData name="Sanders Wang" userId="089d73b8-785c-4012-b931-81c632b6c9c7" providerId="ADAL" clId="{46ACCE14-2149-4843-9A1D-8C0EEB47F23F}" dt="2021-04-08T10:45:07.098" v="2220" actId="14100"/>
          <ac:picMkLst>
            <pc:docMk/>
            <pc:sldMk cId="3695208804" sldId="267"/>
            <ac:picMk id="6" creationId="{DF22F92A-1939-4756-9717-32E60E431DC7}"/>
          </ac:picMkLst>
        </pc:picChg>
        <pc:picChg chg="add mod">
          <ac:chgData name="Sanders Wang" userId="089d73b8-785c-4012-b931-81c632b6c9c7" providerId="ADAL" clId="{46ACCE14-2149-4843-9A1D-8C0EEB47F23F}" dt="2021-04-08T10:43:19.191" v="2213" actId="14100"/>
          <ac:picMkLst>
            <pc:docMk/>
            <pc:sldMk cId="3695208804" sldId="267"/>
            <ac:picMk id="9" creationId="{91B034FD-7506-4354-8B03-D5060F82F69E}"/>
          </ac:picMkLst>
        </pc:picChg>
        <pc:picChg chg="add mod">
          <ac:chgData name="Sanders Wang" userId="089d73b8-785c-4012-b931-81c632b6c9c7" providerId="ADAL" clId="{46ACCE14-2149-4843-9A1D-8C0EEB47F23F}" dt="2021-04-08T10:45:38.857" v="2224"/>
          <ac:picMkLst>
            <pc:docMk/>
            <pc:sldMk cId="3695208804" sldId="267"/>
            <ac:picMk id="12" creationId="{EEF4AB21-135E-4E5E-89AB-6C964A970698}"/>
          </ac:picMkLst>
        </pc:picChg>
        <pc:picChg chg="add mod">
          <ac:chgData name="Sanders Wang" userId="089d73b8-785c-4012-b931-81c632b6c9c7" providerId="ADAL" clId="{46ACCE14-2149-4843-9A1D-8C0EEB47F23F}" dt="2021-04-08T10:45:55.830" v="2229"/>
          <ac:picMkLst>
            <pc:docMk/>
            <pc:sldMk cId="3695208804" sldId="267"/>
            <ac:picMk id="13" creationId="{FB4802FF-777A-4287-B2A2-4ABA6767C2BF}"/>
          </ac:picMkLst>
        </pc:picChg>
        <pc:picChg chg="add del mod">
          <ac:chgData name="Sanders Wang" userId="089d73b8-785c-4012-b931-81c632b6c9c7" providerId="ADAL" clId="{46ACCE14-2149-4843-9A1D-8C0EEB47F23F}" dt="2021-04-08T10:40:15.068" v="2206" actId="478"/>
          <ac:picMkLst>
            <pc:docMk/>
            <pc:sldMk cId="3695208804" sldId="267"/>
            <ac:picMk id="7170" creationId="{930BF988-E48D-4BF3-9E93-44E89CD39E0A}"/>
          </ac:picMkLst>
        </pc:picChg>
        <pc:picChg chg="add del">
          <ac:chgData name="Sanders Wang" userId="089d73b8-785c-4012-b931-81c632b6c9c7" providerId="ADAL" clId="{46ACCE14-2149-4843-9A1D-8C0EEB47F23F}" dt="2021-04-08T10:42:13.916" v="2208"/>
          <ac:picMkLst>
            <pc:docMk/>
            <pc:sldMk cId="3695208804" sldId="267"/>
            <ac:picMk id="7172" creationId="{1A05B4F0-6DA4-4319-BAD4-A354CC157728}"/>
          </ac:picMkLst>
        </pc:picChg>
        <pc:picChg chg="add del">
          <ac:chgData name="Sanders Wang" userId="089d73b8-785c-4012-b931-81c632b6c9c7" providerId="ADAL" clId="{46ACCE14-2149-4843-9A1D-8C0EEB47F23F}" dt="2021-04-08T10:42:29.354" v="2210"/>
          <ac:picMkLst>
            <pc:docMk/>
            <pc:sldMk cId="3695208804" sldId="267"/>
            <ac:picMk id="7174" creationId="{4AABE9E6-8029-49E9-BBF4-BBC5406F599A}"/>
          </ac:picMkLst>
        </pc:picChg>
        <pc:cxnChg chg="add mod">
          <ac:chgData name="Sanders Wang" userId="089d73b8-785c-4012-b931-81c632b6c9c7" providerId="ADAL" clId="{46ACCE14-2149-4843-9A1D-8C0EEB47F23F}" dt="2021-04-08T10:47:17.482" v="2267" actId="14100"/>
          <ac:cxnSpMkLst>
            <pc:docMk/>
            <pc:sldMk cId="3695208804" sldId="267"/>
            <ac:cxnSpMk id="15" creationId="{702A0BA9-039C-4B54-A2F4-2550AB108206}"/>
          </ac:cxnSpMkLst>
        </pc:cxnChg>
        <pc:cxnChg chg="add mod">
          <ac:chgData name="Sanders Wang" userId="089d73b8-785c-4012-b931-81c632b6c9c7" providerId="ADAL" clId="{46ACCE14-2149-4843-9A1D-8C0EEB47F23F}" dt="2021-04-08T10:47:11.494" v="2265" actId="14100"/>
          <ac:cxnSpMkLst>
            <pc:docMk/>
            <pc:sldMk cId="3695208804" sldId="267"/>
            <ac:cxnSpMk id="16" creationId="{8C45FA47-1533-4CC0-89E8-F712FACAC9E3}"/>
          </ac:cxnSpMkLst>
        </pc:cxnChg>
        <pc:cxnChg chg="add mod">
          <ac:chgData name="Sanders Wang" userId="089d73b8-785c-4012-b931-81c632b6c9c7" providerId="ADAL" clId="{46ACCE14-2149-4843-9A1D-8C0EEB47F23F}" dt="2021-04-08T10:47:30.362" v="2270" actId="14100"/>
          <ac:cxnSpMkLst>
            <pc:docMk/>
            <pc:sldMk cId="3695208804" sldId="267"/>
            <ac:cxnSpMk id="19" creationId="{B81141EC-EC88-4852-96A6-DCA55441D336}"/>
          </ac:cxnSpMkLst>
        </pc:cxnChg>
        <pc:cxnChg chg="add mod">
          <ac:chgData name="Sanders Wang" userId="089d73b8-785c-4012-b931-81c632b6c9c7" providerId="ADAL" clId="{46ACCE14-2149-4843-9A1D-8C0EEB47F23F}" dt="2021-04-08T10:47:42.488" v="2274" actId="14100"/>
          <ac:cxnSpMkLst>
            <pc:docMk/>
            <pc:sldMk cId="3695208804" sldId="267"/>
            <ac:cxnSpMk id="22" creationId="{D349AB53-3FE8-4323-9E47-3355939609D2}"/>
          </ac:cxnSpMkLst>
        </pc:cxnChg>
      </pc:sldChg>
      <pc:sldChg chg="addSp delSp modSp new mod">
        <pc:chgData name="Sanders Wang" userId="089d73b8-785c-4012-b931-81c632b6c9c7" providerId="ADAL" clId="{46ACCE14-2149-4843-9A1D-8C0EEB47F23F}" dt="2021-04-08T10:56:55.040" v="2398" actId="20577"/>
        <pc:sldMkLst>
          <pc:docMk/>
          <pc:sldMk cId="390593321" sldId="268"/>
        </pc:sldMkLst>
        <pc:spChg chg="add mod">
          <ac:chgData name="Sanders Wang" userId="089d73b8-785c-4012-b931-81c632b6c9c7" providerId="ADAL" clId="{46ACCE14-2149-4843-9A1D-8C0EEB47F23F}" dt="2021-04-08T10:52:42.054" v="2307" actId="1076"/>
          <ac:spMkLst>
            <pc:docMk/>
            <pc:sldMk cId="390593321" sldId="268"/>
            <ac:spMk id="2" creationId="{A5CE1DD3-D8CC-4C50-A7D4-876AB8B8CF38}"/>
          </ac:spMkLst>
        </pc:spChg>
        <pc:spChg chg="add mod">
          <ac:chgData name="Sanders Wang" userId="089d73b8-785c-4012-b931-81c632b6c9c7" providerId="ADAL" clId="{46ACCE14-2149-4843-9A1D-8C0EEB47F23F}" dt="2021-04-08T10:56:55.040" v="2398" actId="20577"/>
          <ac:spMkLst>
            <pc:docMk/>
            <pc:sldMk cId="390593321" sldId="268"/>
            <ac:spMk id="3" creationId="{2935BAB4-2604-446C-92AF-37AC969EAB7F}"/>
          </ac:spMkLst>
        </pc:spChg>
        <pc:spChg chg="add del mod">
          <ac:chgData name="Sanders Wang" userId="089d73b8-785c-4012-b931-81c632b6c9c7" providerId="ADAL" clId="{46ACCE14-2149-4843-9A1D-8C0EEB47F23F}" dt="2021-04-08T10:52:42.379" v="2308"/>
          <ac:spMkLst>
            <pc:docMk/>
            <pc:sldMk cId="390593321" sldId="268"/>
            <ac:spMk id="8" creationId="{7C057879-67E3-4A14-8283-44EA3E36A03C}"/>
          </ac:spMkLst>
        </pc:spChg>
        <pc:spChg chg="add mod">
          <ac:chgData name="Sanders Wang" userId="089d73b8-785c-4012-b931-81c632b6c9c7" providerId="ADAL" clId="{46ACCE14-2149-4843-9A1D-8C0EEB47F23F}" dt="2021-04-08T10:53:06.291" v="2330" actId="1076"/>
          <ac:spMkLst>
            <pc:docMk/>
            <pc:sldMk cId="390593321" sldId="268"/>
            <ac:spMk id="9" creationId="{4097ADCA-194D-42A8-BBB6-7217605995C9}"/>
          </ac:spMkLst>
        </pc:spChg>
        <pc:spChg chg="add mod">
          <ac:chgData name="Sanders Wang" userId="089d73b8-785c-4012-b931-81c632b6c9c7" providerId="ADAL" clId="{46ACCE14-2149-4843-9A1D-8C0EEB47F23F}" dt="2021-04-08T10:53:42.088" v="2355"/>
          <ac:spMkLst>
            <pc:docMk/>
            <pc:sldMk cId="390593321" sldId="268"/>
            <ac:spMk id="10" creationId="{24B04CC2-7246-4921-9F6F-778EFC3DFA3C}"/>
          </ac:spMkLst>
        </pc:spChg>
        <pc:picChg chg="add mod">
          <ac:chgData name="Sanders Wang" userId="089d73b8-785c-4012-b931-81c632b6c9c7" providerId="ADAL" clId="{46ACCE14-2149-4843-9A1D-8C0EEB47F23F}" dt="2021-04-08T10:50:11.647" v="2293" actId="14100"/>
          <ac:picMkLst>
            <pc:docMk/>
            <pc:sldMk cId="390593321" sldId="268"/>
            <ac:picMk id="4" creationId="{2D91DF18-5417-4854-BE93-FFE612F6075D}"/>
          </ac:picMkLst>
        </pc:picChg>
        <pc:picChg chg="add mod">
          <ac:chgData name="Sanders Wang" userId="089d73b8-785c-4012-b931-81c632b6c9c7" providerId="ADAL" clId="{46ACCE14-2149-4843-9A1D-8C0EEB47F23F}" dt="2021-04-08T10:51:47.226" v="2295" actId="1076"/>
          <ac:picMkLst>
            <pc:docMk/>
            <pc:sldMk cId="390593321" sldId="268"/>
            <ac:picMk id="5" creationId="{450FEDD2-4E46-4478-BC03-6B70064CD905}"/>
          </ac:picMkLst>
        </pc:picChg>
        <pc:picChg chg="add mod">
          <ac:chgData name="Sanders Wang" userId="089d73b8-785c-4012-b931-81c632b6c9c7" providerId="ADAL" clId="{46ACCE14-2149-4843-9A1D-8C0EEB47F23F}" dt="2021-04-08T10:52:17.794" v="2304"/>
          <ac:picMkLst>
            <pc:docMk/>
            <pc:sldMk cId="390593321" sldId="268"/>
            <ac:picMk id="6" creationId="{B484D9C1-551C-4706-8EE4-B6C7DDD41BCA}"/>
          </ac:picMkLst>
        </pc:picChg>
        <pc:picChg chg="add mod">
          <ac:chgData name="Sanders Wang" userId="089d73b8-785c-4012-b931-81c632b6c9c7" providerId="ADAL" clId="{46ACCE14-2149-4843-9A1D-8C0EEB47F23F}" dt="2021-04-08T10:52:14.402" v="2303" actId="1076"/>
          <ac:picMkLst>
            <pc:docMk/>
            <pc:sldMk cId="390593321" sldId="268"/>
            <ac:picMk id="7" creationId="{DB73BE0C-8EFB-4721-8557-AD9C0F13A402}"/>
          </ac:picMkLst>
        </pc:picChg>
        <pc:cxnChg chg="add mod">
          <ac:chgData name="Sanders Wang" userId="089d73b8-785c-4012-b931-81c632b6c9c7" providerId="ADAL" clId="{46ACCE14-2149-4843-9A1D-8C0EEB47F23F}" dt="2021-04-08T10:54:04.477" v="2359" actId="14100"/>
          <ac:cxnSpMkLst>
            <pc:docMk/>
            <pc:sldMk cId="390593321" sldId="268"/>
            <ac:cxnSpMk id="11" creationId="{40EEE319-1F29-4FA7-8F32-580AADBB17EB}"/>
          </ac:cxnSpMkLst>
        </pc:cxnChg>
        <pc:cxnChg chg="add mod">
          <ac:chgData name="Sanders Wang" userId="089d73b8-785c-4012-b931-81c632b6c9c7" providerId="ADAL" clId="{46ACCE14-2149-4843-9A1D-8C0EEB47F23F}" dt="2021-04-08T10:54:15.077" v="2362" actId="14100"/>
          <ac:cxnSpMkLst>
            <pc:docMk/>
            <pc:sldMk cId="390593321" sldId="268"/>
            <ac:cxnSpMk id="15" creationId="{781CB1A6-A987-442C-B73D-12FB2FBD92F3}"/>
          </ac:cxnSpMkLst>
        </pc:cxnChg>
        <pc:cxnChg chg="add mod">
          <ac:chgData name="Sanders Wang" userId="089d73b8-785c-4012-b931-81c632b6c9c7" providerId="ADAL" clId="{46ACCE14-2149-4843-9A1D-8C0EEB47F23F}" dt="2021-04-08T10:54:19.698" v="2363" actId="571"/>
          <ac:cxnSpMkLst>
            <pc:docMk/>
            <pc:sldMk cId="390593321" sldId="268"/>
            <ac:cxnSpMk id="18" creationId="{8EAA35E4-E9ED-49E4-83F3-52622EC19F0C}"/>
          </ac:cxnSpMkLst>
        </pc:cxnChg>
        <pc:cxnChg chg="add mod">
          <ac:chgData name="Sanders Wang" userId="089d73b8-785c-4012-b931-81c632b6c9c7" providerId="ADAL" clId="{46ACCE14-2149-4843-9A1D-8C0EEB47F23F}" dt="2021-04-08T10:54:31.501" v="2366" actId="14100"/>
          <ac:cxnSpMkLst>
            <pc:docMk/>
            <pc:sldMk cId="390593321" sldId="268"/>
            <ac:cxnSpMk id="19" creationId="{F9FF2405-66E1-4ACA-8B71-450DFBCD7EFF}"/>
          </ac:cxnSpMkLst>
        </pc:cxnChg>
        <pc:cxnChg chg="add mod">
          <ac:chgData name="Sanders Wang" userId="089d73b8-785c-4012-b931-81c632b6c9c7" providerId="ADAL" clId="{46ACCE14-2149-4843-9A1D-8C0EEB47F23F}" dt="2021-04-08T10:54:51.659" v="2371" actId="14100"/>
          <ac:cxnSpMkLst>
            <pc:docMk/>
            <pc:sldMk cId="390593321" sldId="268"/>
            <ac:cxnSpMk id="22" creationId="{2BD30926-CA7D-4B88-B077-22742A0FA091}"/>
          </ac:cxnSpMkLst>
        </pc:cxnChg>
        <pc:cxnChg chg="add mod">
          <ac:chgData name="Sanders Wang" userId="089d73b8-785c-4012-b931-81c632b6c9c7" providerId="ADAL" clId="{46ACCE14-2149-4843-9A1D-8C0EEB47F23F}" dt="2021-04-08T10:55:09.243" v="2376" actId="14100"/>
          <ac:cxnSpMkLst>
            <pc:docMk/>
            <pc:sldMk cId="390593321" sldId="268"/>
            <ac:cxnSpMk id="27" creationId="{B5A63BC9-D1B8-4F5A-8EAF-0E14303402DB}"/>
          </ac:cxnSpMkLst>
        </pc:cxnChg>
      </pc:sldChg>
      <pc:sldChg chg="del">
        <pc:chgData name="Sanders Wang" userId="089d73b8-785c-4012-b931-81c632b6c9c7" providerId="ADAL" clId="{46ACCE14-2149-4843-9A1D-8C0EEB47F23F}" dt="2021-04-08T05:37:43.433" v="153" actId="47"/>
        <pc:sldMkLst>
          <pc:docMk/>
          <pc:sldMk cId="1072725618" sldId="268"/>
        </pc:sldMkLst>
      </pc:sldChg>
      <pc:sldChg chg="addSp delSp modSp new mod">
        <pc:chgData name="Sanders Wang" userId="089d73b8-785c-4012-b931-81c632b6c9c7" providerId="ADAL" clId="{46ACCE14-2149-4843-9A1D-8C0EEB47F23F}" dt="2021-04-08T11:29:04.293" v="2611" actId="1076"/>
        <pc:sldMkLst>
          <pc:docMk/>
          <pc:sldMk cId="1888429104" sldId="269"/>
        </pc:sldMkLst>
        <pc:spChg chg="add del mod">
          <ac:chgData name="Sanders Wang" userId="089d73b8-785c-4012-b931-81c632b6c9c7" providerId="ADAL" clId="{46ACCE14-2149-4843-9A1D-8C0EEB47F23F}" dt="2021-04-08T11:14:00.640" v="2410"/>
          <ac:spMkLst>
            <pc:docMk/>
            <pc:sldMk cId="1888429104" sldId="269"/>
            <ac:spMk id="2" creationId="{00E67BE4-00E5-4736-A817-AE6B155C781C}"/>
          </ac:spMkLst>
        </pc:spChg>
        <pc:spChg chg="add mod">
          <ac:chgData name="Sanders Wang" userId="089d73b8-785c-4012-b931-81c632b6c9c7" providerId="ADAL" clId="{46ACCE14-2149-4843-9A1D-8C0EEB47F23F}" dt="2021-04-08T11:13:37.757" v="2407"/>
          <ac:spMkLst>
            <pc:docMk/>
            <pc:sldMk cId="1888429104" sldId="269"/>
            <ac:spMk id="3" creationId="{197AB9F7-CAD7-4C90-8E85-8B69BB914F83}"/>
          </ac:spMkLst>
        </pc:spChg>
        <pc:spChg chg="add mod">
          <ac:chgData name="Sanders Wang" userId="089d73b8-785c-4012-b931-81c632b6c9c7" providerId="ADAL" clId="{46ACCE14-2149-4843-9A1D-8C0EEB47F23F}" dt="2021-04-08T11:24:50.581" v="2564" actId="1038"/>
          <ac:spMkLst>
            <pc:docMk/>
            <pc:sldMk cId="1888429104" sldId="269"/>
            <ac:spMk id="4" creationId="{48F838BA-47BA-4462-8461-8047A7FEBB04}"/>
          </ac:spMkLst>
        </pc:spChg>
        <pc:spChg chg="add mod">
          <ac:chgData name="Sanders Wang" userId="089d73b8-785c-4012-b931-81c632b6c9c7" providerId="ADAL" clId="{46ACCE14-2149-4843-9A1D-8C0EEB47F23F}" dt="2021-04-08T11:24:50.581" v="2564" actId="1038"/>
          <ac:spMkLst>
            <pc:docMk/>
            <pc:sldMk cId="1888429104" sldId="269"/>
            <ac:spMk id="6" creationId="{3330B7E5-5DFF-4312-83F9-6869F3616A95}"/>
          </ac:spMkLst>
        </pc:spChg>
        <pc:spChg chg="add mod">
          <ac:chgData name="Sanders Wang" userId="089d73b8-785c-4012-b931-81c632b6c9c7" providerId="ADAL" clId="{46ACCE14-2149-4843-9A1D-8C0EEB47F23F}" dt="2021-04-08T11:24:32.237" v="2555"/>
          <ac:spMkLst>
            <pc:docMk/>
            <pc:sldMk cId="1888429104" sldId="269"/>
            <ac:spMk id="36" creationId="{A37486DD-1C25-4EEE-A69F-F68983A50A25}"/>
          </ac:spMkLst>
        </pc:spChg>
        <pc:picChg chg="add mod">
          <ac:chgData name="Sanders Wang" userId="089d73b8-785c-4012-b931-81c632b6c9c7" providerId="ADAL" clId="{46ACCE14-2149-4843-9A1D-8C0EEB47F23F}" dt="2021-04-08T11:24:50.581" v="2564" actId="1038"/>
          <ac:picMkLst>
            <pc:docMk/>
            <pc:sldMk cId="1888429104" sldId="269"/>
            <ac:picMk id="7" creationId="{13E7D6F0-A30E-48D4-86E3-BBFAEF4E16ED}"/>
          </ac:picMkLst>
        </pc:picChg>
        <pc:picChg chg="add del mod">
          <ac:chgData name="Sanders Wang" userId="089d73b8-785c-4012-b931-81c632b6c9c7" providerId="ADAL" clId="{46ACCE14-2149-4843-9A1D-8C0EEB47F23F}" dt="2021-04-08T11:28:25.304" v="2607" actId="478"/>
          <ac:picMkLst>
            <pc:docMk/>
            <pc:sldMk cId="1888429104" sldId="269"/>
            <ac:picMk id="16" creationId="{B291CD8D-CD63-4D48-B954-BF859186A4EE}"/>
          </ac:picMkLst>
        </pc:picChg>
        <pc:picChg chg="add mod">
          <ac:chgData name="Sanders Wang" userId="089d73b8-785c-4012-b931-81c632b6c9c7" providerId="ADAL" clId="{46ACCE14-2149-4843-9A1D-8C0EEB47F23F}" dt="2021-04-08T11:29:04.293" v="2611" actId="1076"/>
          <ac:picMkLst>
            <pc:docMk/>
            <pc:sldMk cId="1888429104" sldId="269"/>
            <ac:picMk id="38" creationId="{84783277-313B-4306-BC75-63F68C8F9DBA}"/>
          </ac:picMkLst>
        </pc:picChg>
        <pc:picChg chg="add mod">
          <ac:chgData name="Sanders Wang" userId="089d73b8-785c-4012-b931-81c632b6c9c7" providerId="ADAL" clId="{46ACCE14-2149-4843-9A1D-8C0EEB47F23F}" dt="2021-04-08T11:24:50.581" v="2564" actId="1038"/>
          <ac:picMkLst>
            <pc:docMk/>
            <pc:sldMk cId="1888429104" sldId="269"/>
            <ac:picMk id="1026" creationId="{6A92C999-70A9-42F2-AFFA-D8F441C8A667}"/>
          </ac:picMkLst>
        </pc:picChg>
        <pc:picChg chg="add del mod">
          <ac:chgData name="Sanders Wang" userId="089d73b8-785c-4012-b931-81c632b6c9c7" providerId="ADAL" clId="{46ACCE14-2149-4843-9A1D-8C0EEB47F23F}" dt="2021-04-08T11:27:55.312" v="2600" actId="478"/>
          <ac:picMkLst>
            <pc:docMk/>
            <pc:sldMk cId="1888429104" sldId="269"/>
            <ac:picMk id="1028" creationId="{3837CFE4-A7B6-40EC-B5D8-0EA615102170}"/>
          </ac:picMkLst>
        </pc:picChg>
        <pc:picChg chg="add mod">
          <ac:chgData name="Sanders Wang" userId="089d73b8-785c-4012-b931-81c632b6c9c7" providerId="ADAL" clId="{46ACCE14-2149-4843-9A1D-8C0EEB47F23F}" dt="2021-04-08T11:28:09.705" v="2603" actId="14100"/>
          <ac:picMkLst>
            <pc:docMk/>
            <pc:sldMk cId="1888429104" sldId="269"/>
            <ac:picMk id="1030" creationId="{EEB0A388-C2A1-4F11-AD8E-D098A678009B}"/>
          </ac:picMkLst>
        </pc:picChg>
        <pc:cxnChg chg="add mod">
          <ac:chgData name="Sanders Wang" userId="089d73b8-785c-4012-b931-81c632b6c9c7" providerId="ADAL" clId="{46ACCE14-2149-4843-9A1D-8C0EEB47F23F}" dt="2021-04-08T11:24:50.581" v="2564" actId="1038"/>
          <ac:cxnSpMkLst>
            <pc:docMk/>
            <pc:sldMk cId="1888429104" sldId="269"/>
            <ac:cxnSpMk id="8" creationId="{AC45C647-D87A-4E68-AEA0-70D3A2125149}"/>
          </ac:cxnSpMkLst>
        </pc:cxnChg>
        <pc:cxnChg chg="add mod">
          <ac:chgData name="Sanders Wang" userId="089d73b8-785c-4012-b931-81c632b6c9c7" providerId="ADAL" clId="{46ACCE14-2149-4843-9A1D-8C0EEB47F23F}" dt="2021-04-08T11:24:50.581" v="2564" actId="1038"/>
          <ac:cxnSpMkLst>
            <pc:docMk/>
            <pc:sldMk cId="1888429104" sldId="269"/>
            <ac:cxnSpMk id="12" creationId="{C6E69183-1700-46CD-9AA5-2DB664C9A62A}"/>
          </ac:cxnSpMkLst>
        </pc:cxnChg>
        <pc:cxnChg chg="add mod">
          <ac:chgData name="Sanders Wang" userId="089d73b8-785c-4012-b931-81c632b6c9c7" providerId="ADAL" clId="{46ACCE14-2149-4843-9A1D-8C0EEB47F23F}" dt="2021-04-08T11:21:37.731" v="2518" actId="14100"/>
          <ac:cxnSpMkLst>
            <pc:docMk/>
            <pc:sldMk cId="1888429104" sldId="269"/>
            <ac:cxnSpMk id="17" creationId="{17E6DF7F-6FD1-4566-A9D8-FC0E77F1B1DF}"/>
          </ac:cxnSpMkLst>
        </pc:cxnChg>
        <pc:cxnChg chg="add mod">
          <ac:chgData name="Sanders Wang" userId="089d73b8-785c-4012-b931-81c632b6c9c7" providerId="ADAL" clId="{46ACCE14-2149-4843-9A1D-8C0EEB47F23F}" dt="2021-04-08T11:21:47.188" v="2521" actId="14100"/>
          <ac:cxnSpMkLst>
            <pc:docMk/>
            <pc:sldMk cId="1888429104" sldId="269"/>
            <ac:cxnSpMk id="20" creationId="{20747BC7-7B1F-4E2E-9387-F776465DF784}"/>
          </ac:cxnSpMkLst>
        </pc:cxnChg>
        <pc:cxnChg chg="add mod">
          <ac:chgData name="Sanders Wang" userId="089d73b8-785c-4012-b931-81c632b6c9c7" providerId="ADAL" clId="{46ACCE14-2149-4843-9A1D-8C0EEB47F23F}" dt="2021-04-08T11:21:55.819" v="2523" actId="14100"/>
          <ac:cxnSpMkLst>
            <pc:docMk/>
            <pc:sldMk cId="1888429104" sldId="269"/>
            <ac:cxnSpMk id="23" creationId="{2138B5C3-5658-4710-8A24-1F55A9B10217}"/>
          </ac:cxnSpMkLst>
        </pc:cxnChg>
        <pc:cxnChg chg="add mod">
          <ac:chgData name="Sanders Wang" userId="089d73b8-785c-4012-b931-81c632b6c9c7" providerId="ADAL" clId="{46ACCE14-2149-4843-9A1D-8C0EEB47F23F}" dt="2021-04-08T11:22:02.907" v="2525" actId="14100"/>
          <ac:cxnSpMkLst>
            <pc:docMk/>
            <pc:sldMk cId="1888429104" sldId="269"/>
            <ac:cxnSpMk id="25" creationId="{A82DFD26-3BDC-4516-9763-58A32BC53D03}"/>
          </ac:cxnSpMkLst>
        </pc:cxnChg>
        <pc:cxnChg chg="add mod">
          <ac:chgData name="Sanders Wang" userId="089d73b8-785c-4012-b931-81c632b6c9c7" providerId="ADAL" clId="{46ACCE14-2149-4843-9A1D-8C0EEB47F23F}" dt="2021-04-08T11:22:23.781" v="2529" actId="14100"/>
          <ac:cxnSpMkLst>
            <pc:docMk/>
            <pc:sldMk cId="1888429104" sldId="269"/>
            <ac:cxnSpMk id="27" creationId="{544419E4-9F38-4637-9382-72D00BFCF83B}"/>
          </ac:cxnSpMkLst>
        </pc:cxnChg>
        <pc:cxnChg chg="add mod">
          <ac:chgData name="Sanders Wang" userId="089d73b8-785c-4012-b931-81c632b6c9c7" providerId="ADAL" clId="{46ACCE14-2149-4843-9A1D-8C0EEB47F23F}" dt="2021-04-08T11:22:36.075" v="2532" actId="1076"/>
          <ac:cxnSpMkLst>
            <pc:docMk/>
            <pc:sldMk cId="1888429104" sldId="269"/>
            <ac:cxnSpMk id="30" creationId="{B37161AB-4FDD-4E71-B3C3-95946238FAA2}"/>
          </ac:cxnSpMkLst>
        </pc:cxnChg>
        <pc:cxnChg chg="add mod">
          <ac:chgData name="Sanders Wang" userId="089d73b8-785c-4012-b931-81c632b6c9c7" providerId="ADAL" clId="{46ACCE14-2149-4843-9A1D-8C0EEB47F23F}" dt="2021-04-08T11:22:43.594" v="2535" actId="1076"/>
          <ac:cxnSpMkLst>
            <pc:docMk/>
            <pc:sldMk cId="1888429104" sldId="269"/>
            <ac:cxnSpMk id="32" creationId="{25D0B5A5-E8F4-4053-AE7B-58D1AD7A1A7F}"/>
          </ac:cxnSpMkLst>
        </pc:cxnChg>
        <pc:cxnChg chg="add mod">
          <ac:chgData name="Sanders Wang" userId="089d73b8-785c-4012-b931-81c632b6c9c7" providerId="ADAL" clId="{46ACCE14-2149-4843-9A1D-8C0EEB47F23F}" dt="2021-04-08T11:22:56.078" v="2537" actId="14100"/>
          <ac:cxnSpMkLst>
            <pc:docMk/>
            <pc:sldMk cId="1888429104" sldId="269"/>
            <ac:cxnSpMk id="34" creationId="{1313CC42-5B30-4334-AFE1-3577F64A2A36}"/>
          </ac:cxnSpMkLst>
        </pc:cxnChg>
      </pc:sldChg>
      <pc:sldChg chg="del">
        <pc:chgData name="Sanders Wang" userId="089d73b8-785c-4012-b931-81c632b6c9c7" providerId="ADAL" clId="{46ACCE14-2149-4843-9A1D-8C0EEB47F23F}" dt="2021-04-08T05:37:44.276" v="155" actId="47"/>
        <pc:sldMkLst>
          <pc:docMk/>
          <pc:sldMk cId="4021258955" sldId="269"/>
        </pc:sldMkLst>
      </pc:sldChg>
      <pc:sldChg chg="addSp delSp modSp new mod">
        <pc:chgData name="Sanders Wang" userId="089d73b8-785c-4012-b931-81c632b6c9c7" providerId="ADAL" clId="{46ACCE14-2149-4843-9A1D-8C0EEB47F23F}" dt="2021-04-08T11:48:18.886" v="2798" actId="14100"/>
        <pc:sldMkLst>
          <pc:docMk/>
          <pc:sldMk cId="1341807459" sldId="270"/>
        </pc:sldMkLst>
        <pc:spChg chg="add mod">
          <ac:chgData name="Sanders Wang" userId="089d73b8-785c-4012-b931-81c632b6c9c7" providerId="ADAL" clId="{46ACCE14-2149-4843-9A1D-8C0EEB47F23F}" dt="2021-04-08T11:25:21.542" v="2571" actId="20577"/>
          <ac:spMkLst>
            <pc:docMk/>
            <pc:sldMk cId="1341807459" sldId="270"/>
            <ac:spMk id="2" creationId="{6BB1F321-A763-4C4E-888B-6800A9CCF5BA}"/>
          </ac:spMkLst>
        </pc:spChg>
        <pc:spChg chg="add mod">
          <ac:chgData name="Sanders Wang" userId="089d73b8-785c-4012-b931-81c632b6c9c7" providerId="ADAL" clId="{46ACCE14-2149-4843-9A1D-8C0EEB47F23F}" dt="2021-04-08T11:26:07.457" v="2592" actId="20577"/>
          <ac:spMkLst>
            <pc:docMk/>
            <pc:sldMk cId="1341807459" sldId="270"/>
            <ac:spMk id="3" creationId="{07BA03DD-9182-4115-91DB-093C89A4228B}"/>
          </ac:spMkLst>
        </pc:spChg>
        <pc:spChg chg="add mod">
          <ac:chgData name="Sanders Wang" userId="089d73b8-785c-4012-b931-81c632b6c9c7" providerId="ADAL" clId="{46ACCE14-2149-4843-9A1D-8C0EEB47F23F}" dt="2021-04-08T11:45:36.836" v="2775" actId="1076"/>
          <ac:spMkLst>
            <pc:docMk/>
            <pc:sldMk cId="1341807459" sldId="270"/>
            <ac:spMk id="40" creationId="{1D8E20C4-8A96-4A42-B3E1-DDAA80991F52}"/>
          </ac:spMkLst>
        </pc:spChg>
        <pc:picChg chg="add mod">
          <ac:chgData name="Sanders Wang" userId="089d73b8-785c-4012-b931-81c632b6c9c7" providerId="ADAL" clId="{46ACCE14-2149-4843-9A1D-8C0EEB47F23F}" dt="2021-04-08T11:40:09.932" v="2715" actId="1076"/>
          <ac:picMkLst>
            <pc:docMk/>
            <pc:sldMk cId="1341807459" sldId="270"/>
            <ac:picMk id="4" creationId="{DC9460CB-28A8-483E-9B00-FE6F07F719C2}"/>
          </ac:picMkLst>
        </pc:picChg>
        <pc:picChg chg="add mod">
          <ac:chgData name="Sanders Wang" userId="089d73b8-785c-4012-b931-81c632b6c9c7" providerId="ADAL" clId="{46ACCE14-2149-4843-9A1D-8C0EEB47F23F}" dt="2021-04-08T11:40:11.974" v="2716" actId="1076"/>
          <ac:picMkLst>
            <pc:docMk/>
            <pc:sldMk cId="1341807459" sldId="270"/>
            <ac:picMk id="5" creationId="{A38147CC-B0FA-411C-B795-20FB36B251DC}"/>
          </ac:picMkLst>
        </pc:picChg>
        <pc:picChg chg="add del mod">
          <ac:chgData name="Sanders Wang" userId="089d73b8-785c-4012-b931-81c632b6c9c7" providerId="ADAL" clId="{46ACCE14-2149-4843-9A1D-8C0EEB47F23F}" dt="2021-04-08T11:30:04.541" v="2617"/>
          <ac:picMkLst>
            <pc:docMk/>
            <pc:sldMk cId="1341807459" sldId="270"/>
            <ac:picMk id="2050" creationId="{3792B62C-B45A-4E4D-AC94-76964DF5BE7B}"/>
          </ac:picMkLst>
        </pc:picChg>
        <pc:cxnChg chg="add mod">
          <ac:chgData name="Sanders Wang" userId="089d73b8-785c-4012-b931-81c632b6c9c7" providerId="ADAL" clId="{46ACCE14-2149-4843-9A1D-8C0EEB47F23F}" dt="2021-04-08T11:41:08.443" v="2730" actId="14100"/>
          <ac:cxnSpMkLst>
            <pc:docMk/>
            <pc:sldMk cId="1341807459" sldId="270"/>
            <ac:cxnSpMk id="7" creationId="{F8A92D0E-75F3-4BEC-9C73-6D8AD225C14A}"/>
          </ac:cxnSpMkLst>
        </pc:cxnChg>
        <pc:cxnChg chg="add mod">
          <ac:chgData name="Sanders Wang" userId="089d73b8-785c-4012-b931-81c632b6c9c7" providerId="ADAL" clId="{46ACCE14-2149-4843-9A1D-8C0EEB47F23F}" dt="2021-04-08T11:41:14.825" v="2733" actId="14100"/>
          <ac:cxnSpMkLst>
            <pc:docMk/>
            <pc:sldMk cId="1341807459" sldId="270"/>
            <ac:cxnSpMk id="10" creationId="{91A155C5-BF65-47CC-9D82-FC101BAC0B2D}"/>
          </ac:cxnSpMkLst>
        </pc:cxnChg>
        <pc:cxnChg chg="add mod">
          <ac:chgData name="Sanders Wang" userId="089d73b8-785c-4012-b931-81c632b6c9c7" providerId="ADAL" clId="{46ACCE14-2149-4843-9A1D-8C0EEB47F23F}" dt="2021-04-08T11:43:30.650" v="2755" actId="14100"/>
          <ac:cxnSpMkLst>
            <pc:docMk/>
            <pc:sldMk cId="1341807459" sldId="270"/>
            <ac:cxnSpMk id="12" creationId="{803030FC-4DF4-4FC2-99D3-84BA1A1F0D34}"/>
          </ac:cxnSpMkLst>
        </pc:cxnChg>
        <pc:cxnChg chg="add mod">
          <ac:chgData name="Sanders Wang" userId="089d73b8-785c-4012-b931-81c632b6c9c7" providerId="ADAL" clId="{46ACCE14-2149-4843-9A1D-8C0EEB47F23F}" dt="2021-04-08T11:48:18.886" v="2798" actId="14100"/>
          <ac:cxnSpMkLst>
            <pc:docMk/>
            <pc:sldMk cId="1341807459" sldId="270"/>
            <ac:cxnSpMk id="19" creationId="{183662C4-DABC-42A8-B36A-096414E22636}"/>
          </ac:cxnSpMkLst>
        </pc:cxnChg>
        <pc:cxnChg chg="add mod">
          <ac:chgData name="Sanders Wang" userId="089d73b8-785c-4012-b931-81c632b6c9c7" providerId="ADAL" clId="{46ACCE14-2149-4843-9A1D-8C0EEB47F23F}" dt="2021-04-08T11:42:03.066" v="2739" actId="14100"/>
          <ac:cxnSpMkLst>
            <pc:docMk/>
            <pc:sldMk cId="1341807459" sldId="270"/>
            <ac:cxnSpMk id="22" creationId="{7F4CC868-D187-4E41-9202-4C338773804B}"/>
          </ac:cxnSpMkLst>
        </pc:cxnChg>
        <pc:cxnChg chg="add mod">
          <ac:chgData name="Sanders Wang" userId="089d73b8-785c-4012-b931-81c632b6c9c7" providerId="ADAL" clId="{46ACCE14-2149-4843-9A1D-8C0EEB47F23F}" dt="2021-04-08T11:42:06.664" v="2740" actId="14100"/>
          <ac:cxnSpMkLst>
            <pc:docMk/>
            <pc:sldMk cId="1341807459" sldId="270"/>
            <ac:cxnSpMk id="23" creationId="{789BB370-94B9-4BD5-930A-86D4EC60A43F}"/>
          </ac:cxnSpMkLst>
        </pc:cxnChg>
        <pc:cxnChg chg="add mod">
          <ac:chgData name="Sanders Wang" userId="089d73b8-785c-4012-b931-81c632b6c9c7" providerId="ADAL" clId="{46ACCE14-2149-4843-9A1D-8C0EEB47F23F}" dt="2021-04-08T11:42:36.062" v="2747" actId="14100"/>
          <ac:cxnSpMkLst>
            <pc:docMk/>
            <pc:sldMk cId="1341807459" sldId="270"/>
            <ac:cxnSpMk id="24" creationId="{B412E6EA-333E-4448-A8EA-9664FB4A3FBE}"/>
          </ac:cxnSpMkLst>
        </pc:cxnChg>
        <pc:cxnChg chg="add mod">
          <ac:chgData name="Sanders Wang" userId="089d73b8-785c-4012-b931-81c632b6c9c7" providerId="ADAL" clId="{46ACCE14-2149-4843-9A1D-8C0EEB47F23F}" dt="2021-04-08T11:42:32.377" v="2746" actId="14100"/>
          <ac:cxnSpMkLst>
            <pc:docMk/>
            <pc:sldMk cId="1341807459" sldId="270"/>
            <ac:cxnSpMk id="25" creationId="{5AD7C89D-BB02-4068-AFC9-3337820E0226}"/>
          </ac:cxnSpMkLst>
        </pc:cxnChg>
        <pc:cxnChg chg="add mod">
          <ac:chgData name="Sanders Wang" userId="089d73b8-785c-4012-b931-81c632b6c9c7" providerId="ADAL" clId="{46ACCE14-2149-4843-9A1D-8C0EEB47F23F}" dt="2021-04-08T11:43:26.369" v="2753" actId="14100"/>
          <ac:cxnSpMkLst>
            <pc:docMk/>
            <pc:sldMk cId="1341807459" sldId="270"/>
            <ac:cxnSpMk id="35" creationId="{4E10AC55-A85B-48F8-9C1D-BC54BFC36E2C}"/>
          </ac:cxnSpMkLst>
        </pc:cxnChg>
        <pc:cxnChg chg="add mod">
          <ac:chgData name="Sanders Wang" userId="089d73b8-785c-4012-b931-81c632b6c9c7" providerId="ADAL" clId="{46ACCE14-2149-4843-9A1D-8C0EEB47F23F}" dt="2021-04-08T11:47:55.662" v="2793" actId="571"/>
          <ac:cxnSpMkLst>
            <pc:docMk/>
            <pc:sldMk cId="1341807459" sldId="270"/>
            <ac:cxnSpMk id="45" creationId="{CE69C384-D6AF-4CE3-8064-53884BCA0F57}"/>
          </ac:cxnSpMkLst>
        </pc:cxnChg>
        <pc:cxnChg chg="add mod">
          <ac:chgData name="Sanders Wang" userId="089d73b8-785c-4012-b931-81c632b6c9c7" providerId="ADAL" clId="{46ACCE14-2149-4843-9A1D-8C0EEB47F23F}" dt="2021-04-08T11:48:14.379" v="2797" actId="14100"/>
          <ac:cxnSpMkLst>
            <pc:docMk/>
            <pc:sldMk cId="1341807459" sldId="270"/>
            <ac:cxnSpMk id="46" creationId="{8E9F9A4C-B043-4B6B-B366-71F7C289B9C3}"/>
          </ac:cxnSpMkLst>
        </pc:cxnChg>
      </pc:sldChg>
      <pc:sldChg chg="del">
        <pc:chgData name="Sanders Wang" userId="089d73b8-785c-4012-b931-81c632b6c9c7" providerId="ADAL" clId="{46ACCE14-2149-4843-9A1D-8C0EEB47F23F}" dt="2021-04-08T05:37:44.836" v="157" actId="47"/>
        <pc:sldMkLst>
          <pc:docMk/>
          <pc:sldMk cId="4137897322" sldId="270"/>
        </pc:sldMkLst>
      </pc:sldChg>
      <pc:sldChg chg="del">
        <pc:chgData name="Sanders Wang" userId="089d73b8-785c-4012-b931-81c632b6c9c7" providerId="ADAL" clId="{46ACCE14-2149-4843-9A1D-8C0EEB47F23F}" dt="2021-04-08T05:37:44.015" v="154" actId="47"/>
        <pc:sldMkLst>
          <pc:docMk/>
          <pc:sldMk cId="701958709" sldId="271"/>
        </pc:sldMkLst>
      </pc:sldChg>
      <pc:sldChg chg="addSp delSp modSp new mod">
        <pc:chgData name="Sanders Wang" userId="089d73b8-785c-4012-b931-81c632b6c9c7" providerId="ADAL" clId="{46ACCE14-2149-4843-9A1D-8C0EEB47F23F}" dt="2021-04-08T11:47:09.327" v="2787" actId="1076"/>
        <pc:sldMkLst>
          <pc:docMk/>
          <pc:sldMk cId="3202092778" sldId="271"/>
        </pc:sldMkLst>
        <pc:spChg chg="add del">
          <ac:chgData name="Sanders Wang" userId="089d73b8-785c-4012-b931-81c632b6c9c7" providerId="ADAL" clId="{46ACCE14-2149-4843-9A1D-8C0EEB47F23F}" dt="2021-04-08T11:32:45.224" v="2635" actId="478"/>
          <ac:spMkLst>
            <pc:docMk/>
            <pc:sldMk cId="3202092778" sldId="271"/>
            <ac:spMk id="2" creationId="{6B893650-0B59-40D6-B6AA-B1F8B2E89C49}"/>
          </ac:spMkLst>
        </pc:spChg>
        <pc:spChg chg="add mod">
          <ac:chgData name="Sanders Wang" userId="089d73b8-785c-4012-b931-81c632b6c9c7" providerId="ADAL" clId="{46ACCE14-2149-4843-9A1D-8C0EEB47F23F}" dt="2021-04-08T11:31:50.430" v="2632"/>
          <ac:spMkLst>
            <pc:docMk/>
            <pc:sldMk cId="3202092778" sldId="271"/>
            <ac:spMk id="4" creationId="{9545CB6F-12D8-4CBC-8B09-13FE8BA5B821}"/>
          </ac:spMkLst>
        </pc:spChg>
        <pc:spChg chg="add mod">
          <ac:chgData name="Sanders Wang" userId="089d73b8-785c-4012-b931-81c632b6c9c7" providerId="ADAL" clId="{46ACCE14-2149-4843-9A1D-8C0EEB47F23F}" dt="2021-04-08T11:32:02.579" v="2633"/>
          <ac:spMkLst>
            <pc:docMk/>
            <pc:sldMk cId="3202092778" sldId="271"/>
            <ac:spMk id="5" creationId="{15FA897A-7C5F-49CD-9DBD-95CFBDCC7C91}"/>
          </ac:spMkLst>
        </pc:spChg>
        <pc:spChg chg="add del mod">
          <ac:chgData name="Sanders Wang" userId="089d73b8-785c-4012-b931-81c632b6c9c7" providerId="ADAL" clId="{46ACCE14-2149-4843-9A1D-8C0EEB47F23F}" dt="2021-04-08T11:33:38.746" v="2643" actId="478"/>
          <ac:spMkLst>
            <pc:docMk/>
            <pc:sldMk cId="3202092778" sldId="271"/>
            <ac:spMk id="6" creationId="{1C128EED-DC5A-479C-8E9C-6D8E5F175EC7}"/>
          </ac:spMkLst>
        </pc:spChg>
        <pc:spChg chg="add mod">
          <ac:chgData name="Sanders Wang" userId="089d73b8-785c-4012-b931-81c632b6c9c7" providerId="ADAL" clId="{46ACCE14-2149-4843-9A1D-8C0EEB47F23F}" dt="2021-04-08T11:37:48.945" v="2698" actId="692"/>
          <ac:spMkLst>
            <pc:docMk/>
            <pc:sldMk cId="3202092778" sldId="271"/>
            <ac:spMk id="7" creationId="{38BF9AC5-1392-4313-B9A3-077232A33959}"/>
          </ac:spMkLst>
        </pc:spChg>
        <pc:spChg chg="add mod">
          <ac:chgData name="Sanders Wang" userId="089d73b8-785c-4012-b931-81c632b6c9c7" providerId="ADAL" clId="{46ACCE14-2149-4843-9A1D-8C0EEB47F23F}" dt="2021-04-08T11:38:00.389" v="2699" actId="692"/>
          <ac:spMkLst>
            <pc:docMk/>
            <pc:sldMk cId="3202092778" sldId="271"/>
            <ac:spMk id="9" creationId="{D95A5830-84EC-439A-924B-F36DD2B056AE}"/>
          </ac:spMkLst>
        </pc:spChg>
        <pc:spChg chg="add mod">
          <ac:chgData name="Sanders Wang" userId="089d73b8-785c-4012-b931-81c632b6c9c7" providerId="ADAL" clId="{46ACCE14-2149-4843-9A1D-8C0EEB47F23F}" dt="2021-04-08T11:47:09.327" v="2787" actId="1076"/>
          <ac:spMkLst>
            <pc:docMk/>
            <pc:sldMk cId="3202092778" sldId="271"/>
            <ac:spMk id="30" creationId="{842B2741-5053-4237-9D8D-44FDED144B08}"/>
          </ac:spMkLst>
        </pc:spChg>
        <pc:picChg chg="add mod">
          <ac:chgData name="Sanders Wang" userId="089d73b8-785c-4012-b931-81c632b6c9c7" providerId="ADAL" clId="{46ACCE14-2149-4843-9A1D-8C0EEB47F23F}" dt="2021-04-08T11:36:05.329" v="2678" actId="1076"/>
          <ac:picMkLst>
            <pc:docMk/>
            <pc:sldMk cId="3202092778" sldId="271"/>
            <ac:picMk id="3" creationId="{686FFF6B-1371-47D0-A7D8-1BD49F164657}"/>
          </ac:picMkLst>
        </pc:picChg>
        <pc:picChg chg="add mod">
          <ac:chgData name="Sanders Wang" userId="089d73b8-785c-4012-b931-81c632b6c9c7" providerId="ADAL" clId="{46ACCE14-2149-4843-9A1D-8C0EEB47F23F}" dt="2021-04-08T11:31:15.492" v="2627" actId="1076"/>
          <ac:picMkLst>
            <pc:docMk/>
            <pc:sldMk cId="3202092778" sldId="271"/>
            <ac:picMk id="3074" creationId="{8043C9E4-D4F2-4935-AADA-1E0793B5202C}"/>
          </ac:picMkLst>
        </pc:picChg>
        <pc:cxnChg chg="add mod">
          <ac:chgData name="Sanders Wang" userId="089d73b8-785c-4012-b931-81c632b6c9c7" providerId="ADAL" clId="{46ACCE14-2149-4843-9A1D-8C0EEB47F23F}" dt="2021-04-08T11:36:50.041" v="2686" actId="14100"/>
          <ac:cxnSpMkLst>
            <pc:docMk/>
            <pc:sldMk cId="3202092778" sldId="271"/>
            <ac:cxnSpMk id="10" creationId="{9BA4792D-673F-49E3-83FE-F13C622054B4}"/>
          </ac:cxnSpMkLst>
        </pc:cxnChg>
        <pc:cxnChg chg="add mod">
          <ac:chgData name="Sanders Wang" userId="089d73b8-785c-4012-b931-81c632b6c9c7" providerId="ADAL" clId="{46ACCE14-2149-4843-9A1D-8C0EEB47F23F}" dt="2021-04-08T11:37:01.853" v="2690" actId="14100"/>
          <ac:cxnSpMkLst>
            <pc:docMk/>
            <pc:sldMk cId="3202092778" sldId="271"/>
            <ac:cxnSpMk id="14" creationId="{4A4DEC19-00CC-4579-8F0F-A07656EC626C}"/>
          </ac:cxnSpMkLst>
        </pc:cxnChg>
        <pc:cxnChg chg="add mod">
          <ac:chgData name="Sanders Wang" userId="089d73b8-785c-4012-b931-81c632b6c9c7" providerId="ADAL" clId="{46ACCE14-2149-4843-9A1D-8C0EEB47F23F}" dt="2021-04-08T11:37:21.220" v="2693" actId="14100"/>
          <ac:cxnSpMkLst>
            <pc:docMk/>
            <pc:sldMk cId="3202092778" sldId="271"/>
            <ac:cxnSpMk id="17" creationId="{137AAD26-88A7-4205-808B-B71FA33233F1}"/>
          </ac:cxnSpMkLst>
        </pc:cxnChg>
        <pc:cxnChg chg="add mod">
          <ac:chgData name="Sanders Wang" userId="089d73b8-785c-4012-b931-81c632b6c9c7" providerId="ADAL" clId="{46ACCE14-2149-4843-9A1D-8C0EEB47F23F}" dt="2021-04-08T11:37:30.387" v="2696" actId="1076"/>
          <ac:cxnSpMkLst>
            <pc:docMk/>
            <pc:sldMk cId="3202092778" sldId="271"/>
            <ac:cxnSpMk id="19" creationId="{3CF393E5-8888-40E5-ABEF-8AF9274DC8F4}"/>
          </ac:cxnSpMkLst>
        </pc:cxnChg>
        <pc:cxnChg chg="add mod">
          <ac:chgData name="Sanders Wang" userId="089d73b8-785c-4012-b931-81c632b6c9c7" providerId="ADAL" clId="{46ACCE14-2149-4843-9A1D-8C0EEB47F23F}" dt="2021-04-08T11:38:26.827" v="2703" actId="14100"/>
          <ac:cxnSpMkLst>
            <pc:docMk/>
            <pc:sldMk cId="3202092778" sldId="271"/>
            <ac:cxnSpMk id="21" creationId="{5A0B7443-A0B5-4B06-A10A-BFD42C08EA2A}"/>
          </ac:cxnSpMkLst>
        </pc:cxnChg>
        <pc:cxnChg chg="add mod">
          <ac:chgData name="Sanders Wang" userId="089d73b8-785c-4012-b931-81c632b6c9c7" providerId="ADAL" clId="{46ACCE14-2149-4843-9A1D-8C0EEB47F23F}" dt="2021-04-08T11:38:30.459" v="2704" actId="571"/>
          <ac:cxnSpMkLst>
            <pc:docMk/>
            <pc:sldMk cId="3202092778" sldId="271"/>
            <ac:cxnSpMk id="23" creationId="{554E200D-44B5-44F8-93C7-76D66C7EA58D}"/>
          </ac:cxnSpMkLst>
        </pc:cxnChg>
        <pc:cxnChg chg="add mod">
          <ac:chgData name="Sanders Wang" userId="089d73b8-785c-4012-b931-81c632b6c9c7" providerId="ADAL" clId="{46ACCE14-2149-4843-9A1D-8C0EEB47F23F}" dt="2021-04-08T11:38:54.192" v="2708" actId="14100"/>
          <ac:cxnSpMkLst>
            <pc:docMk/>
            <pc:sldMk cId="3202092778" sldId="271"/>
            <ac:cxnSpMk id="24" creationId="{E21A53E3-3D8E-4F89-81CF-0FC6A217E001}"/>
          </ac:cxnSpMkLst>
        </pc:cxnChg>
        <pc:cxnChg chg="add mod">
          <ac:chgData name="Sanders Wang" userId="089d73b8-785c-4012-b931-81c632b6c9c7" providerId="ADAL" clId="{46ACCE14-2149-4843-9A1D-8C0EEB47F23F}" dt="2021-04-08T11:39:08.148" v="2711" actId="14100"/>
          <ac:cxnSpMkLst>
            <pc:docMk/>
            <pc:sldMk cId="3202092778" sldId="271"/>
            <ac:cxnSpMk id="28" creationId="{F513C9E8-D21F-4DDE-9F65-4C24B838C9C7}"/>
          </ac:cxnSpMkLst>
        </pc:cxnChg>
      </pc:sldChg>
      <pc:sldChg chg="del">
        <pc:chgData name="Sanders Wang" userId="089d73b8-785c-4012-b931-81c632b6c9c7" providerId="ADAL" clId="{46ACCE14-2149-4843-9A1D-8C0EEB47F23F}" dt="2021-04-08T05:37:45.121" v="158" actId="47"/>
        <pc:sldMkLst>
          <pc:docMk/>
          <pc:sldMk cId="1629231404" sldId="272"/>
        </pc:sldMkLst>
      </pc:sldChg>
      <pc:sldChg chg="addSp delSp modSp new mod ord">
        <pc:chgData name="Sanders Wang" userId="089d73b8-785c-4012-b931-81c632b6c9c7" providerId="ADAL" clId="{46ACCE14-2149-4843-9A1D-8C0EEB47F23F}" dt="2021-04-08T11:58:03.233" v="2844" actId="571"/>
        <pc:sldMkLst>
          <pc:docMk/>
          <pc:sldMk cId="3133121491" sldId="272"/>
        </pc:sldMkLst>
        <pc:spChg chg="add mod">
          <ac:chgData name="Sanders Wang" userId="089d73b8-785c-4012-b931-81c632b6c9c7" providerId="ADAL" clId="{46ACCE14-2149-4843-9A1D-8C0EEB47F23F}" dt="2021-04-08T11:51:48.955" v="2813" actId="20577"/>
          <ac:spMkLst>
            <pc:docMk/>
            <pc:sldMk cId="3133121491" sldId="272"/>
            <ac:spMk id="2" creationId="{F4D0392F-C3F4-4CDF-91CE-57F082796245}"/>
          </ac:spMkLst>
        </pc:spChg>
        <pc:spChg chg="add del mod">
          <ac:chgData name="Sanders Wang" userId="089d73b8-785c-4012-b931-81c632b6c9c7" providerId="ADAL" clId="{46ACCE14-2149-4843-9A1D-8C0EEB47F23F}" dt="2021-04-08T11:56:37.133" v="2820"/>
          <ac:spMkLst>
            <pc:docMk/>
            <pc:sldMk cId="3133121491" sldId="272"/>
            <ac:spMk id="3" creationId="{1D2EEBD6-5E77-4CCB-900F-1C7B4C07830E}"/>
          </ac:spMkLst>
        </pc:spChg>
        <pc:spChg chg="add mod">
          <ac:chgData name="Sanders Wang" userId="089d73b8-785c-4012-b931-81c632b6c9c7" providerId="ADAL" clId="{46ACCE14-2149-4843-9A1D-8C0EEB47F23F}" dt="2021-04-08T11:57:13.383" v="2837"/>
          <ac:spMkLst>
            <pc:docMk/>
            <pc:sldMk cId="3133121491" sldId="272"/>
            <ac:spMk id="4" creationId="{EAECC63B-AE46-4695-AD2C-30B4E714A9A0}"/>
          </ac:spMkLst>
        </pc:spChg>
        <pc:spChg chg="add mod">
          <ac:chgData name="Sanders Wang" userId="089d73b8-785c-4012-b931-81c632b6c9c7" providerId="ADAL" clId="{46ACCE14-2149-4843-9A1D-8C0EEB47F23F}" dt="2021-04-08T11:57:51.417" v="2843" actId="1076"/>
          <ac:spMkLst>
            <pc:docMk/>
            <pc:sldMk cId="3133121491" sldId="272"/>
            <ac:spMk id="5" creationId="{37ACE302-E5F9-4757-8104-88B9411BB8FD}"/>
          </ac:spMkLst>
        </pc:spChg>
        <pc:spChg chg="add mod">
          <ac:chgData name="Sanders Wang" userId="089d73b8-785c-4012-b931-81c632b6c9c7" providerId="ADAL" clId="{46ACCE14-2149-4843-9A1D-8C0EEB47F23F}" dt="2021-04-08T11:58:03.233" v="2844" actId="571"/>
          <ac:spMkLst>
            <pc:docMk/>
            <pc:sldMk cId="3133121491" sldId="272"/>
            <ac:spMk id="8" creationId="{D706E9EE-36F7-472E-81B2-F18C4D5A0044}"/>
          </ac:spMkLst>
        </pc:spChg>
        <pc:picChg chg="add mod">
          <ac:chgData name="Sanders Wang" userId="089d73b8-785c-4012-b931-81c632b6c9c7" providerId="ADAL" clId="{46ACCE14-2149-4843-9A1D-8C0EEB47F23F}" dt="2021-04-08T11:54:38.243" v="2815" actId="1076"/>
          <ac:picMkLst>
            <pc:docMk/>
            <pc:sldMk cId="3133121491" sldId="272"/>
            <ac:picMk id="4098" creationId="{6BDD5538-C472-4B14-8119-375FF1A03239}"/>
          </ac:picMkLst>
        </pc:picChg>
        <pc:picChg chg="add mod">
          <ac:chgData name="Sanders Wang" userId="089d73b8-785c-4012-b931-81c632b6c9c7" providerId="ADAL" clId="{46ACCE14-2149-4843-9A1D-8C0EEB47F23F}" dt="2021-04-08T11:55:49.493" v="2818" actId="1076"/>
          <ac:picMkLst>
            <pc:docMk/>
            <pc:sldMk cId="3133121491" sldId="272"/>
            <ac:picMk id="4100" creationId="{9176AB27-113B-4FFD-AAF8-12B4331676B7}"/>
          </ac:picMkLst>
        </pc:picChg>
      </pc:sldChg>
      <pc:sldChg chg="addSp modSp new mod">
        <pc:chgData name="Sanders Wang" userId="089d73b8-785c-4012-b931-81c632b6c9c7" providerId="ADAL" clId="{46ACCE14-2149-4843-9A1D-8C0EEB47F23F}" dt="2021-04-08T12:00:26.974" v="2856"/>
        <pc:sldMkLst>
          <pc:docMk/>
          <pc:sldMk cId="2755765476" sldId="273"/>
        </pc:sldMkLst>
        <pc:spChg chg="add mod">
          <ac:chgData name="Sanders Wang" userId="089d73b8-785c-4012-b931-81c632b6c9c7" providerId="ADAL" clId="{46ACCE14-2149-4843-9A1D-8C0EEB47F23F}" dt="2021-04-08T11:58:30.146" v="2846"/>
          <ac:spMkLst>
            <pc:docMk/>
            <pc:sldMk cId="2755765476" sldId="273"/>
            <ac:spMk id="3" creationId="{EE941C51-6C78-4B5A-94DC-911F76B1460C}"/>
          </ac:spMkLst>
        </pc:spChg>
        <pc:spChg chg="add mod">
          <ac:chgData name="Sanders Wang" userId="089d73b8-785c-4012-b931-81c632b6c9c7" providerId="ADAL" clId="{46ACCE14-2149-4843-9A1D-8C0EEB47F23F}" dt="2021-04-08T11:58:30.146" v="2846"/>
          <ac:spMkLst>
            <pc:docMk/>
            <pc:sldMk cId="2755765476" sldId="273"/>
            <ac:spMk id="4" creationId="{BDC915C2-5109-4633-8BAD-3C74D81F3023}"/>
          </ac:spMkLst>
        </pc:spChg>
        <pc:spChg chg="add mod">
          <ac:chgData name="Sanders Wang" userId="089d73b8-785c-4012-b931-81c632b6c9c7" providerId="ADAL" clId="{46ACCE14-2149-4843-9A1D-8C0EEB47F23F}" dt="2021-04-08T11:58:51.416" v="2849" actId="1076"/>
          <ac:spMkLst>
            <pc:docMk/>
            <pc:sldMk cId="2755765476" sldId="273"/>
            <ac:spMk id="5" creationId="{3E34F2BB-98D4-4F1A-9C8C-2C175F05C3C7}"/>
          </ac:spMkLst>
        </pc:spChg>
        <pc:spChg chg="add mod">
          <ac:chgData name="Sanders Wang" userId="089d73b8-785c-4012-b931-81c632b6c9c7" providerId="ADAL" clId="{46ACCE14-2149-4843-9A1D-8C0EEB47F23F}" dt="2021-04-08T12:00:17.024" v="2855" actId="1076"/>
          <ac:spMkLst>
            <pc:docMk/>
            <pc:sldMk cId="2755765476" sldId="273"/>
            <ac:spMk id="7" creationId="{5A1B9526-B21C-42E5-B3DD-F597B5B49F5E}"/>
          </ac:spMkLst>
        </pc:spChg>
        <pc:spChg chg="add mod">
          <ac:chgData name="Sanders Wang" userId="089d73b8-785c-4012-b931-81c632b6c9c7" providerId="ADAL" clId="{46ACCE14-2149-4843-9A1D-8C0EEB47F23F}" dt="2021-04-08T12:00:26.974" v="2856"/>
          <ac:spMkLst>
            <pc:docMk/>
            <pc:sldMk cId="2755765476" sldId="273"/>
            <ac:spMk id="8" creationId="{80185173-74A8-4174-90C8-4F54AC6A39FC}"/>
          </ac:spMkLst>
        </pc:spChg>
        <pc:picChg chg="add mod">
          <ac:chgData name="Sanders Wang" userId="089d73b8-785c-4012-b931-81c632b6c9c7" providerId="ADAL" clId="{46ACCE14-2149-4843-9A1D-8C0EEB47F23F}" dt="2021-04-08T11:58:30.146" v="2846"/>
          <ac:picMkLst>
            <pc:docMk/>
            <pc:sldMk cId="2755765476" sldId="273"/>
            <ac:picMk id="2" creationId="{8FA40DED-14AE-43BD-BC3A-C68EBF85FBD8}"/>
          </ac:picMkLst>
        </pc:picChg>
        <pc:picChg chg="add mod">
          <ac:chgData name="Sanders Wang" userId="089d73b8-785c-4012-b931-81c632b6c9c7" providerId="ADAL" clId="{46ACCE14-2149-4843-9A1D-8C0EEB47F23F}" dt="2021-04-08T12:00:09.863" v="2854" actId="14100"/>
          <ac:picMkLst>
            <pc:docMk/>
            <pc:sldMk cId="2755765476" sldId="273"/>
            <ac:picMk id="6" creationId="{8D2F08F6-4128-4A96-ADBE-CB66AFFB6173}"/>
          </ac:picMkLst>
        </pc:picChg>
      </pc:sldChg>
      <pc:sldChg chg="del">
        <pc:chgData name="Sanders Wang" userId="089d73b8-785c-4012-b931-81c632b6c9c7" providerId="ADAL" clId="{46ACCE14-2149-4843-9A1D-8C0EEB47F23F}" dt="2021-04-08T05:37:45.481" v="159" actId="47"/>
        <pc:sldMkLst>
          <pc:docMk/>
          <pc:sldMk cId="4088414426" sldId="273"/>
        </pc:sldMkLst>
      </pc:sldChg>
      <pc:sldChg chg="del">
        <pc:chgData name="Sanders Wang" userId="089d73b8-785c-4012-b931-81c632b6c9c7" providerId="ADAL" clId="{46ACCE14-2149-4843-9A1D-8C0EEB47F23F}" dt="2021-04-08T05:37:44.544" v="156" actId="47"/>
        <pc:sldMkLst>
          <pc:docMk/>
          <pc:sldMk cId="3648986732" sldId="274"/>
        </pc:sldMkLst>
      </pc:sldChg>
      <pc:sldChg chg="del">
        <pc:chgData name="Sanders Wang" userId="089d73b8-785c-4012-b931-81c632b6c9c7" providerId="ADAL" clId="{46ACCE14-2149-4843-9A1D-8C0EEB47F23F}" dt="2021-04-08T05:37:46.755" v="162" actId="47"/>
        <pc:sldMkLst>
          <pc:docMk/>
          <pc:sldMk cId="1522932478" sldId="275"/>
        </pc:sldMkLst>
      </pc:sldChg>
      <pc:sldChg chg="del">
        <pc:chgData name="Sanders Wang" userId="089d73b8-785c-4012-b931-81c632b6c9c7" providerId="ADAL" clId="{46ACCE14-2149-4843-9A1D-8C0EEB47F23F}" dt="2021-04-08T05:37:45.892" v="160" actId="47"/>
        <pc:sldMkLst>
          <pc:docMk/>
          <pc:sldMk cId="2097138037" sldId="276"/>
        </pc:sldMkLst>
      </pc:sldChg>
      <pc:sldChg chg="del">
        <pc:chgData name="Sanders Wang" userId="089d73b8-785c-4012-b931-81c632b6c9c7" providerId="ADAL" clId="{46ACCE14-2149-4843-9A1D-8C0EEB47F23F}" dt="2021-04-08T05:37:46.263" v="161" actId="47"/>
        <pc:sldMkLst>
          <pc:docMk/>
          <pc:sldMk cId="2987653941" sldId="277"/>
        </pc:sldMkLst>
      </pc:sldChg>
      <pc:sldChg chg="del">
        <pc:chgData name="Sanders Wang" userId="089d73b8-785c-4012-b931-81c632b6c9c7" providerId="ADAL" clId="{46ACCE14-2149-4843-9A1D-8C0EEB47F23F}" dt="2021-04-08T05:37:47.291" v="163" actId="47"/>
        <pc:sldMkLst>
          <pc:docMk/>
          <pc:sldMk cId="486975478" sldId="278"/>
        </pc:sldMkLst>
      </pc:sldChg>
      <pc:sldChg chg="del">
        <pc:chgData name="Sanders Wang" userId="089d73b8-785c-4012-b931-81c632b6c9c7" providerId="ADAL" clId="{46ACCE14-2149-4843-9A1D-8C0EEB47F23F}" dt="2021-04-08T05:37:48.116" v="164" actId="47"/>
        <pc:sldMkLst>
          <pc:docMk/>
          <pc:sldMk cId="1340044181" sldId="279"/>
        </pc:sldMkLst>
      </pc:sldChg>
    </pc:docChg>
  </pc:docChgLst>
  <pc:docChgLst>
    <pc:chgData name="Sanders Wang" userId="089d73b8-785c-4012-b931-81c632b6c9c7" providerId="ADAL" clId="{1029E7CA-98A3-4257-BD38-435C0ACFDFE7}"/>
    <pc:docChg chg="undo custSel addSld delSld modSld sldOrd">
      <pc:chgData name="Sanders Wang" userId="089d73b8-785c-4012-b931-81c632b6c9c7" providerId="ADAL" clId="{1029E7CA-98A3-4257-BD38-435C0ACFDFE7}" dt="2021-04-21T09:42:35.729" v="2554" actId="1076"/>
      <pc:docMkLst>
        <pc:docMk/>
      </pc:docMkLst>
      <pc:sldChg chg="addSp modSp mod">
        <pc:chgData name="Sanders Wang" userId="089d73b8-785c-4012-b931-81c632b6c9c7" providerId="ADAL" clId="{1029E7CA-98A3-4257-BD38-435C0ACFDFE7}" dt="2021-04-08T15:15:24.246" v="754" actId="1076"/>
        <pc:sldMkLst>
          <pc:docMk/>
          <pc:sldMk cId="1202846426" sldId="258"/>
        </pc:sldMkLst>
        <pc:spChg chg="add mod">
          <ac:chgData name="Sanders Wang" userId="089d73b8-785c-4012-b931-81c632b6c9c7" providerId="ADAL" clId="{1029E7CA-98A3-4257-BD38-435C0ACFDFE7}" dt="2021-04-08T15:14:55.154" v="746" actId="1076"/>
          <ac:spMkLst>
            <pc:docMk/>
            <pc:sldMk cId="1202846426" sldId="258"/>
            <ac:spMk id="143" creationId="{95C2E747-FFE4-42B9-B157-2FB2BC77646C}"/>
          </ac:spMkLst>
        </pc:spChg>
        <pc:spChg chg="add mod">
          <ac:chgData name="Sanders Wang" userId="089d73b8-785c-4012-b931-81c632b6c9c7" providerId="ADAL" clId="{1029E7CA-98A3-4257-BD38-435C0ACFDFE7}" dt="2021-04-08T15:15:04.150" v="748" actId="1076"/>
          <ac:spMkLst>
            <pc:docMk/>
            <pc:sldMk cId="1202846426" sldId="258"/>
            <ac:spMk id="145" creationId="{4384F9D2-2D01-4545-A71B-67B3A141DB29}"/>
          </ac:spMkLst>
        </pc:spChg>
        <pc:spChg chg="mod">
          <ac:chgData name="Sanders Wang" userId="089d73b8-785c-4012-b931-81c632b6c9c7" providerId="ADAL" clId="{1029E7CA-98A3-4257-BD38-435C0ACFDFE7}" dt="2021-04-08T15:15:15.478" v="753" actId="1036"/>
          <ac:spMkLst>
            <pc:docMk/>
            <pc:sldMk cId="1202846426" sldId="258"/>
            <ac:spMk id="166" creationId="{460BDA70-4839-4B83-8611-0790343F2A98}"/>
          </ac:spMkLst>
        </pc:spChg>
        <pc:picChg chg="mod">
          <ac:chgData name="Sanders Wang" userId="089d73b8-785c-4012-b931-81c632b6c9c7" providerId="ADAL" clId="{1029E7CA-98A3-4257-BD38-435C0ACFDFE7}" dt="2021-04-08T15:15:15.478" v="753" actId="1036"/>
          <ac:picMkLst>
            <pc:docMk/>
            <pc:sldMk cId="1202846426" sldId="258"/>
            <ac:picMk id="168" creationId="{D1E9E077-6A5E-45DE-8A4E-8173AE2DB715}"/>
          </ac:picMkLst>
        </pc:picChg>
        <pc:picChg chg="mod">
          <ac:chgData name="Sanders Wang" userId="089d73b8-785c-4012-b931-81c632b6c9c7" providerId="ADAL" clId="{1029E7CA-98A3-4257-BD38-435C0ACFDFE7}" dt="2021-04-08T15:15:24.246" v="754" actId="1076"/>
          <ac:picMkLst>
            <pc:docMk/>
            <pc:sldMk cId="1202846426" sldId="258"/>
            <ac:picMk id="172" creationId="{25C1DC12-4ED3-4E57-9D50-F812E571D55F}"/>
          </ac:picMkLst>
        </pc:picChg>
      </pc:sldChg>
      <pc:sldChg chg="addSp modSp mod">
        <pc:chgData name="Sanders Wang" userId="089d73b8-785c-4012-b931-81c632b6c9c7" providerId="ADAL" clId="{1029E7CA-98A3-4257-BD38-435C0ACFDFE7}" dt="2021-04-08T15:15:47.901" v="758" actId="14100"/>
        <pc:sldMkLst>
          <pc:docMk/>
          <pc:sldMk cId="2604826629" sldId="259"/>
        </pc:sldMkLst>
        <pc:spChg chg="add mod">
          <ac:chgData name="Sanders Wang" userId="089d73b8-785c-4012-b931-81c632b6c9c7" providerId="ADAL" clId="{1029E7CA-98A3-4257-BD38-435C0ACFDFE7}" dt="2021-04-08T15:15:44.028" v="756" actId="1076"/>
          <ac:spMkLst>
            <pc:docMk/>
            <pc:sldMk cId="2604826629" sldId="259"/>
            <ac:spMk id="29" creationId="{511BFAE1-2CD8-42D6-859D-6DF69AA6BF3A}"/>
          </ac:spMkLst>
        </pc:spChg>
        <pc:picChg chg="add mod">
          <ac:chgData name="Sanders Wang" userId="089d73b8-785c-4012-b931-81c632b6c9c7" providerId="ADAL" clId="{1029E7CA-98A3-4257-BD38-435C0ACFDFE7}" dt="2021-04-08T15:15:47.901" v="758" actId="14100"/>
          <ac:picMkLst>
            <pc:docMk/>
            <pc:sldMk cId="2604826629" sldId="259"/>
            <ac:picMk id="26" creationId="{3B079959-6E3B-4278-B909-6FC26F69041C}"/>
          </ac:picMkLst>
        </pc:picChg>
      </pc:sldChg>
      <pc:sldChg chg="addSp delSp modSp mod">
        <pc:chgData name="Sanders Wang" userId="089d73b8-785c-4012-b931-81c632b6c9c7" providerId="ADAL" clId="{1029E7CA-98A3-4257-BD38-435C0ACFDFE7}" dt="2021-04-08T16:08:57.114" v="1115" actId="1076"/>
        <pc:sldMkLst>
          <pc:docMk/>
          <pc:sldMk cId="3013338353" sldId="261"/>
        </pc:sldMkLst>
        <pc:spChg chg="add del mod">
          <ac:chgData name="Sanders Wang" userId="089d73b8-785c-4012-b931-81c632b6c9c7" providerId="ADAL" clId="{1029E7CA-98A3-4257-BD38-435C0ACFDFE7}" dt="2021-04-08T16:08:10.116" v="1095"/>
          <ac:spMkLst>
            <pc:docMk/>
            <pc:sldMk cId="3013338353" sldId="261"/>
            <ac:spMk id="2" creationId="{2FB421C0-E671-4B5B-A708-7F8A096184DD}"/>
          </ac:spMkLst>
        </pc:spChg>
        <pc:spChg chg="add mod">
          <ac:chgData name="Sanders Wang" userId="089d73b8-785c-4012-b931-81c632b6c9c7" providerId="ADAL" clId="{1029E7CA-98A3-4257-BD38-435C0ACFDFE7}" dt="2021-04-08T16:08:57.114" v="1115" actId="1076"/>
          <ac:spMkLst>
            <pc:docMk/>
            <pc:sldMk cId="3013338353" sldId="261"/>
            <ac:spMk id="7" creationId="{EA7DF5F0-1663-4066-AF17-07BD8D8224DD}"/>
          </ac:spMkLst>
        </pc:spChg>
        <pc:spChg chg="mod">
          <ac:chgData name="Sanders Wang" userId="089d73b8-785c-4012-b931-81c632b6c9c7" providerId="ADAL" clId="{1029E7CA-98A3-4257-BD38-435C0ACFDFE7}" dt="2021-04-08T16:06:04.195" v="1093" actId="1076"/>
          <ac:spMkLst>
            <pc:docMk/>
            <pc:sldMk cId="3013338353" sldId="261"/>
            <ac:spMk id="13" creationId="{CC8103C3-74A8-4225-81C1-6F70B967A9CB}"/>
          </ac:spMkLst>
        </pc:spChg>
        <pc:spChg chg="add mod">
          <ac:chgData name="Sanders Wang" userId="089d73b8-785c-4012-b931-81c632b6c9c7" providerId="ADAL" clId="{1029E7CA-98A3-4257-BD38-435C0ACFDFE7}" dt="2021-04-08T15:15:54.583" v="759"/>
          <ac:spMkLst>
            <pc:docMk/>
            <pc:sldMk cId="3013338353" sldId="261"/>
            <ac:spMk id="15" creationId="{9AA2EBCE-4593-4264-B024-D872C904FFDA}"/>
          </ac:spMkLst>
        </pc:spChg>
        <pc:picChg chg="add mod">
          <ac:chgData name="Sanders Wang" userId="089d73b8-785c-4012-b931-81c632b6c9c7" providerId="ADAL" clId="{1029E7CA-98A3-4257-BD38-435C0ACFDFE7}" dt="2021-04-08T15:15:54.583" v="759"/>
          <ac:picMkLst>
            <pc:docMk/>
            <pc:sldMk cId="3013338353" sldId="261"/>
            <ac:picMk id="14" creationId="{39E046F8-E726-4E08-A10B-AFB6C0C19736}"/>
          </ac:picMkLst>
        </pc:picChg>
      </pc:sldChg>
      <pc:sldChg chg="addSp modSp">
        <pc:chgData name="Sanders Wang" userId="089d73b8-785c-4012-b931-81c632b6c9c7" providerId="ADAL" clId="{1029E7CA-98A3-4257-BD38-435C0ACFDFE7}" dt="2021-04-08T16:11:40.772" v="1128"/>
        <pc:sldMkLst>
          <pc:docMk/>
          <pc:sldMk cId="516982241" sldId="262"/>
        </pc:sldMkLst>
        <pc:spChg chg="add mod">
          <ac:chgData name="Sanders Wang" userId="089d73b8-785c-4012-b931-81c632b6c9c7" providerId="ADAL" clId="{1029E7CA-98A3-4257-BD38-435C0ACFDFE7}" dt="2021-04-08T15:16:07.512" v="761"/>
          <ac:spMkLst>
            <pc:docMk/>
            <pc:sldMk cId="516982241" sldId="262"/>
            <ac:spMk id="17" creationId="{F55A9AB5-2940-47C7-94EA-0F559DE67733}"/>
          </ac:spMkLst>
        </pc:spChg>
        <pc:spChg chg="mod">
          <ac:chgData name="Sanders Wang" userId="089d73b8-785c-4012-b931-81c632b6c9c7" providerId="ADAL" clId="{1029E7CA-98A3-4257-BD38-435C0ACFDFE7}" dt="2021-04-08T16:11:40.772" v="1128"/>
          <ac:spMkLst>
            <pc:docMk/>
            <pc:sldMk cId="516982241" sldId="262"/>
            <ac:spMk id="21" creationId="{852DDD8D-A435-4AC2-9950-B431CE43318A}"/>
          </ac:spMkLst>
        </pc:spChg>
        <pc:picChg chg="add mod">
          <ac:chgData name="Sanders Wang" userId="089d73b8-785c-4012-b931-81c632b6c9c7" providerId="ADAL" clId="{1029E7CA-98A3-4257-BD38-435C0ACFDFE7}" dt="2021-04-08T15:16:07.512" v="761"/>
          <ac:picMkLst>
            <pc:docMk/>
            <pc:sldMk cId="516982241" sldId="262"/>
            <ac:picMk id="15" creationId="{121E6AD1-5780-4676-916A-348EAE0FA40D}"/>
          </ac:picMkLst>
        </pc:picChg>
      </pc:sldChg>
      <pc:sldChg chg="addSp modSp mod">
        <pc:chgData name="Sanders Wang" userId="089d73b8-785c-4012-b931-81c632b6c9c7" providerId="ADAL" clId="{1029E7CA-98A3-4257-BD38-435C0ACFDFE7}" dt="2021-04-08T16:10:31.561" v="1125" actId="20577"/>
        <pc:sldMkLst>
          <pc:docMk/>
          <pc:sldMk cId="625480998" sldId="263"/>
        </pc:sldMkLst>
        <pc:spChg chg="mod">
          <ac:chgData name="Sanders Wang" userId="089d73b8-785c-4012-b931-81c632b6c9c7" providerId="ADAL" clId="{1029E7CA-98A3-4257-BD38-435C0ACFDFE7}" dt="2021-04-08T16:10:31.561" v="1125" actId="20577"/>
          <ac:spMkLst>
            <pc:docMk/>
            <pc:sldMk cId="625480998" sldId="263"/>
            <ac:spMk id="15" creationId="{45BCB11F-B7A8-4F5A-942A-52E9F54AA198}"/>
          </ac:spMkLst>
        </pc:spChg>
        <pc:spChg chg="add mod">
          <ac:chgData name="Sanders Wang" userId="089d73b8-785c-4012-b931-81c632b6c9c7" providerId="ADAL" clId="{1029E7CA-98A3-4257-BD38-435C0ACFDFE7}" dt="2021-04-08T15:15:58.519" v="760"/>
          <ac:spMkLst>
            <pc:docMk/>
            <pc:sldMk cId="625480998" sldId="263"/>
            <ac:spMk id="20" creationId="{24132D61-5119-4A08-A561-D51C7E1F4F22}"/>
          </ac:spMkLst>
        </pc:spChg>
        <pc:picChg chg="add mod">
          <ac:chgData name="Sanders Wang" userId="089d73b8-785c-4012-b931-81c632b6c9c7" providerId="ADAL" clId="{1029E7CA-98A3-4257-BD38-435C0ACFDFE7}" dt="2021-04-08T15:15:58.519" v="760"/>
          <ac:picMkLst>
            <pc:docMk/>
            <pc:sldMk cId="625480998" sldId="263"/>
            <ac:picMk id="19" creationId="{D982AD3B-50AF-4E3C-92F1-52477169B188}"/>
          </ac:picMkLst>
        </pc:picChg>
      </pc:sldChg>
      <pc:sldChg chg="addSp modSp">
        <pc:chgData name="Sanders Wang" userId="089d73b8-785c-4012-b931-81c632b6c9c7" providerId="ADAL" clId="{1029E7CA-98A3-4257-BD38-435C0ACFDFE7}" dt="2021-04-08T15:16:11.757" v="762"/>
        <pc:sldMkLst>
          <pc:docMk/>
          <pc:sldMk cId="1663025203" sldId="264"/>
        </pc:sldMkLst>
        <pc:spChg chg="add mod">
          <ac:chgData name="Sanders Wang" userId="089d73b8-785c-4012-b931-81c632b6c9c7" providerId="ADAL" clId="{1029E7CA-98A3-4257-BD38-435C0ACFDFE7}" dt="2021-04-08T15:16:11.757" v="762"/>
          <ac:spMkLst>
            <pc:docMk/>
            <pc:sldMk cId="1663025203" sldId="264"/>
            <ac:spMk id="23" creationId="{32673B5D-0855-48D6-8820-425F00994DB4}"/>
          </ac:spMkLst>
        </pc:spChg>
        <pc:picChg chg="add mod">
          <ac:chgData name="Sanders Wang" userId="089d73b8-785c-4012-b931-81c632b6c9c7" providerId="ADAL" clId="{1029E7CA-98A3-4257-BD38-435C0ACFDFE7}" dt="2021-04-08T15:16:11.757" v="762"/>
          <ac:picMkLst>
            <pc:docMk/>
            <pc:sldMk cId="1663025203" sldId="264"/>
            <ac:picMk id="22" creationId="{500EF372-0976-4EDA-8A87-927CEF15A15F}"/>
          </ac:picMkLst>
        </pc:picChg>
      </pc:sldChg>
      <pc:sldChg chg="addSp modSp">
        <pc:chgData name="Sanders Wang" userId="089d73b8-785c-4012-b931-81c632b6c9c7" providerId="ADAL" clId="{1029E7CA-98A3-4257-BD38-435C0ACFDFE7}" dt="2021-04-08T15:16:19.444" v="763"/>
        <pc:sldMkLst>
          <pc:docMk/>
          <pc:sldMk cId="953217807" sldId="265"/>
        </pc:sldMkLst>
        <pc:spChg chg="add mod">
          <ac:chgData name="Sanders Wang" userId="089d73b8-785c-4012-b931-81c632b6c9c7" providerId="ADAL" clId="{1029E7CA-98A3-4257-BD38-435C0ACFDFE7}" dt="2021-04-08T15:16:19.444" v="763"/>
          <ac:spMkLst>
            <pc:docMk/>
            <pc:sldMk cId="953217807" sldId="265"/>
            <ac:spMk id="24" creationId="{A82D8403-C90C-43B2-B372-99830B40F9E5}"/>
          </ac:spMkLst>
        </pc:spChg>
        <pc:picChg chg="add mod">
          <ac:chgData name="Sanders Wang" userId="089d73b8-785c-4012-b931-81c632b6c9c7" providerId="ADAL" clId="{1029E7CA-98A3-4257-BD38-435C0ACFDFE7}" dt="2021-04-08T15:16:19.444" v="763"/>
          <ac:picMkLst>
            <pc:docMk/>
            <pc:sldMk cId="953217807" sldId="265"/>
            <ac:picMk id="22" creationId="{636F78DC-6AFC-41C4-9EB1-416925E32345}"/>
          </ac:picMkLst>
        </pc:picChg>
      </pc:sldChg>
      <pc:sldChg chg="addSp modSp">
        <pc:chgData name="Sanders Wang" userId="089d73b8-785c-4012-b931-81c632b6c9c7" providerId="ADAL" clId="{1029E7CA-98A3-4257-BD38-435C0ACFDFE7}" dt="2021-04-08T15:16:25.547" v="764"/>
        <pc:sldMkLst>
          <pc:docMk/>
          <pc:sldMk cId="611577890" sldId="266"/>
        </pc:sldMkLst>
        <pc:spChg chg="add mod">
          <ac:chgData name="Sanders Wang" userId="089d73b8-785c-4012-b931-81c632b6c9c7" providerId="ADAL" clId="{1029E7CA-98A3-4257-BD38-435C0ACFDFE7}" dt="2021-04-08T15:16:25.547" v="764"/>
          <ac:spMkLst>
            <pc:docMk/>
            <pc:sldMk cId="611577890" sldId="266"/>
            <ac:spMk id="22" creationId="{C0263467-B66C-475B-9B4A-06A6A2FDA1BE}"/>
          </ac:spMkLst>
        </pc:spChg>
        <pc:picChg chg="add mod">
          <ac:chgData name="Sanders Wang" userId="089d73b8-785c-4012-b931-81c632b6c9c7" providerId="ADAL" clId="{1029E7CA-98A3-4257-BD38-435C0ACFDFE7}" dt="2021-04-08T15:16:25.547" v="764"/>
          <ac:picMkLst>
            <pc:docMk/>
            <pc:sldMk cId="611577890" sldId="266"/>
            <ac:picMk id="21" creationId="{B999F9A0-8BF1-43E8-9BA9-C8FC60F9976B}"/>
          </ac:picMkLst>
        </pc:picChg>
      </pc:sldChg>
      <pc:sldChg chg="addSp modSp mod">
        <pc:chgData name="Sanders Wang" userId="089d73b8-785c-4012-b931-81c632b6c9c7" providerId="ADAL" clId="{1029E7CA-98A3-4257-BD38-435C0ACFDFE7}" dt="2021-04-08T16:15:00.544" v="1129" actId="20577"/>
        <pc:sldMkLst>
          <pc:docMk/>
          <pc:sldMk cId="3695208804" sldId="267"/>
        </pc:sldMkLst>
        <pc:spChg chg="mod">
          <ac:chgData name="Sanders Wang" userId="089d73b8-785c-4012-b931-81c632b6c9c7" providerId="ADAL" clId="{1029E7CA-98A3-4257-BD38-435C0ACFDFE7}" dt="2021-04-08T16:15:00.544" v="1129" actId="20577"/>
          <ac:spMkLst>
            <pc:docMk/>
            <pc:sldMk cId="3695208804" sldId="267"/>
            <ac:spMk id="14" creationId="{1733BEA7-35ED-4E4E-8E6E-1F983464C9B0}"/>
          </ac:spMkLst>
        </pc:spChg>
        <pc:spChg chg="add mod">
          <ac:chgData name="Sanders Wang" userId="089d73b8-785c-4012-b931-81c632b6c9c7" providerId="ADAL" clId="{1029E7CA-98A3-4257-BD38-435C0ACFDFE7}" dt="2021-04-08T15:16:29.233" v="765"/>
          <ac:spMkLst>
            <pc:docMk/>
            <pc:sldMk cId="3695208804" sldId="267"/>
            <ac:spMk id="18" creationId="{737025C6-F716-4321-9236-925208BE2A22}"/>
          </ac:spMkLst>
        </pc:spChg>
        <pc:picChg chg="add mod">
          <ac:chgData name="Sanders Wang" userId="089d73b8-785c-4012-b931-81c632b6c9c7" providerId="ADAL" clId="{1029E7CA-98A3-4257-BD38-435C0ACFDFE7}" dt="2021-04-08T15:16:29.233" v="765"/>
          <ac:picMkLst>
            <pc:docMk/>
            <pc:sldMk cId="3695208804" sldId="267"/>
            <ac:picMk id="17" creationId="{A87FA6BB-D4FC-4EBC-9933-7B4D85D8CF39}"/>
          </ac:picMkLst>
        </pc:picChg>
      </pc:sldChg>
      <pc:sldChg chg="addSp modSp">
        <pc:chgData name="Sanders Wang" userId="089d73b8-785c-4012-b931-81c632b6c9c7" providerId="ADAL" clId="{1029E7CA-98A3-4257-BD38-435C0ACFDFE7}" dt="2021-04-08T15:16:35.841" v="766"/>
        <pc:sldMkLst>
          <pc:docMk/>
          <pc:sldMk cId="390593321" sldId="268"/>
        </pc:sldMkLst>
        <pc:spChg chg="add mod">
          <ac:chgData name="Sanders Wang" userId="089d73b8-785c-4012-b931-81c632b6c9c7" providerId="ADAL" clId="{1029E7CA-98A3-4257-BD38-435C0ACFDFE7}" dt="2021-04-08T15:16:35.841" v="766"/>
          <ac:spMkLst>
            <pc:docMk/>
            <pc:sldMk cId="390593321" sldId="268"/>
            <ac:spMk id="17" creationId="{242D44E2-86FC-4CB2-95DA-3AC8C9745280}"/>
          </ac:spMkLst>
        </pc:spChg>
        <pc:picChg chg="add mod">
          <ac:chgData name="Sanders Wang" userId="089d73b8-785c-4012-b931-81c632b6c9c7" providerId="ADAL" clId="{1029E7CA-98A3-4257-BD38-435C0ACFDFE7}" dt="2021-04-08T15:16:35.841" v="766"/>
          <ac:picMkLst>
            <pc:docMk/>
            <pc:sldMk cId="390593321" sldId="268"/>
            <ac:picMk id="16" creationId="{E846B74D-6BB0-40C5-9CA9-664985531D4B}"/>
          </ac:picMkLst>
        </pc:picChg>
      </pc:sldChg>
      <pc:sldChg chg="addSp modSp">
        <pc:chgData name="Sanders Wang" userId="089d73b8-785c-4012-b931-81c632b6c9c7" providerId="ADAL" clId="{1029E7CA-98A3-4257-BD38-435C0ACFDFE7}" dt="2021-04-08T15:16:40.805" v="767"/>
        <pc:sldMkLst>
          <pc:docMk/>
          <pc:sldMk cId="1888429104" sldId="269"/>
        </pc:sldMkLst>
        <pc:spChg chg="add mod">
          <ac:chgData name="Sanders Wang" userId="089d73b8-785c-4012-b931-81c632b6c9c7" providerId="ADAL" clId="{1029E7CA-98A3-4257-BD38-435C0ACFDFE7}" dt="2021-04-08T15:16:40.805" v="767"/>
          <ac:spMkLst>
            <pc:docMk/>
            <pc:sldMk cId="1888429104" sldId="269"/>
            <ac:spMk id="22" creationId="{6F3AC42A-7B36-4728-AC05-0A1FEBBB7712}"/>
          </ac:spMkLst>
        </pc:spChg>
        <pc:picChg chg="add mod">
          <ac:chgData name="Sanders Wang" userId="089d73b8-785c-4012-b931-81c632b6c9c7" providerId="ADAL" clId="{1029E7CA-98A3-4257-BD38-435C0ACFDFE7}" dt="2021-04-08T15:16:40.805" v="767"/>
          <ac:picMkLst>
            <pc:docMk/>
            <pc:sldMk cId="1888429104" sldId="269"/>
            <ac:picMk id="21" creationId="{2C8D75A6-0D4E-4913-BEB4-E4116204CB83}"/>
          </ac:picMkLst>
        </pc:picChg>
      </pc:sldChg>
      <pc:sldChg chg="addSp modSp mod">
        <pc:chgData name="Sanders Wang" userId="089d73b8-785c-4012-b931-81c632b6c9c7" providerId="ADAL" clId="{1029E7CA-98A3-4257-BD38-435C0ACFDFE7}" dt="2021-04-08T15:16:48.288" v="777" actId="1038"/>
        <pc:sldMkLst>
          <pc:docMk/>
          <pc:sldMk cId="1341807459" sldId="270"/>
        </pc:sldMkLst>
        <pc:spChg chg="add mod">
          <ac:chgData name="Sanders Wang" userId="089d73b8-785c-4012-b931-81c632b6c9c7" providerId="ADAL" clId="{1029E7CA-98A3-4257-BD38-435C0ACFDFE7}" dt="2021-04-08T15:16:48.288" v="777" actId="1038"/>
          <ac:spMkLst>
            <pc:docMk/>
            <pc:sldMk cId="1341807459" sldId="270"/>
            <ac:spMk id="18" creationId="{FE48C39D-9D46-44EE-B0B7-99E06AAC56C2}"/>
          </ac:spMkLst>
        </pc:spChg>
        <pc:picChg chg="add mod">
          <ac:chgData name="Sanders Wang" userId="089d73b8-785c-4012-b931-81c632b6c9c7" providerId="ADAL" clId="{1029E7CA-98A3-4257-BD38-435C0ACFDFE7}" dt="2021-04-08T15:16:48.288" v="777" actId="1038"/>
          <ac:picMkLst>
            <pc:docMk/>
            <pc:sldMk cId="1341807459" sldId="270"/>
            <ac:picMk id="17" creationId="{F39363C4-AC9E-42B9-BA0E-B4A1FC789A02}"/>
          </ac:picMkLst>
        </pc:picChg>
      </pc:sldChg>
      <pc:sldChg chg="addSp modSp">
        <pc:chgData name="Sanders Wang" userId="089d73b8-785c-4012-b931-81c632b6c9c7" providerId="ADAL" clId="{1029E7CA-98A3-4257-BD38-435C0ACFDFE7}" dt="2021-04-08T15:17:01.242" v="778"/>
        <pc:sldMkLst>
          <pc:docMk/>
          <pc:sldMk cId="3202092778" sldId="271"/>
        </pc:sldMkLst>
        <pc:spChg chg="add mod">
          <ac:chgData name="Sanders Wang" userId="089d73b8-785c-4012-b931-81c632b6c9c7" providerId="ADAL" clId="{1029E7CA-98A3-4257-BD38-435C0ACFDFE7}" dt="2021-04-08T15:17:01.242" v="778"/>
          <ac:spMkLst>
            <pc:docMk/>
            <pc:sldMk cId="3202092778" sldId="271"/>
            <ac:spMk id="20" creationId="{4D962C35-E654-49ED-BD0B-ABE42D3B1F1D}"/>
          </ac:spMkLst>
        </pc:spChg>
        <pc:picChg chg="add mod">
          <ac:chgData name="Sanders Wang" userId="089d73b8-785c-4012-b931-81c632b6c9c7" providerId="ADAL" clId="{1029E7CA-98A3-4257-BD38-435C0ACFDFE7}" dt="2021-04-08T15:17:01.242" v="778"/>
          <ac:picMkLst>
            <pc:docMk/>
            <pc:sldMk cId="3202092778" sldId="271"/>
            <ac:picMk id="18" creationId="{30B22E10-C912-47DF-B758-9F54CEE95860}"/>
          </ac:picMkLst>
        </pc:picChg>
      </pc:sldChg>
      <pc:sldChg chg="addSp delSp modSp mod ord">
        <pc:chgData name="Sanders Wang" userId="089d73b8-785c-4012-b931-81c632b6c9c7" providerId="ADAL" clId="{1029E7CA-98A3-4257-BD38-435C0ACFDFE7}" dt="2021-04-08T16:16:52.408" v="1131" actId="196"/>
        <pc:sldMkLst>
          <pc:docMk/>
          <pc:sldMk cId="3133121491" sldId="272"/>
        </pc:sldMkLst>
        <pc:spChg chg="mod">
          <ac:chgData name="Sanders Wang" userId="089d73b8-785c-4012-b931-81c632b6c9c7" providerId="ADAL" clId="{1029E7CA-98A3-4257-BD38-435C0ACFDFE7}" dt="2021-04-08T14:53:49.350" v="378" actId="20577"/>
          <ac:spMkLst>
            <pc:docMk/>
            <pc:sldMk cId="3133121491" sldId="272"/>
            <ac:spMk id="2" creationId="{F4D0392F-C3F4-4CDF-91CE-57F082796245}"/>
          </ac:spMkLst>
        </pc:spChg>
        <pc:spChg chg="add del mod">
          <ac:chgData name="Sanders Wang" userId="089d73b8-785c-4012-b931-81c632b6c9c7" providerId="ADAL" clId="{1029E7CA-98A3-4257-BD38-435C0ACFDFE7}" dt="2021-04-08T14:58:18.353" v="385"/>
          <ac:spMkLst>
            <pc:docMk/>
            <pc:sldMk cId="3133121491" sldId="272"/>
            <ac:spMk id="3" creationId="{B1A5DDB8-4ABC-4F62-B946-15F4FA7B7C03}"/>
          </ac:spMkLst>
        </pc:spChg>
        <pc:spChg chg="del">
          <ac:chgData name="Sanders Wang" userId="089d73b8-785c-4012-b931-81c632b6c9c7" providerId="ADAL" clId="{1029E7CA-98A3-4257-BD38-435C0ACFDFE7}" dt="2021-04-08T14:25:59.488" v="174" actId="21"/>
          <ac:spMkLst>
            <pc:docMk/>
            <pc:sldMk cId="3133121491" sldId="272"/>
            <ac:spMk id="4" creationId="{EAECC63B-AE46-4695-AD2C-30B4E714A9A0}"/>
          </ac:spMkLst>
        </pc:spChg>
        <pc:spChg chg="del">
          <ac:chgData name="Sanders Wang" userId="089d73b8-785c-4012-b931-81c632b6c9c7" providerId="ADAL" clId="{1029E7CA-98A3-4257-BD38-435C0ACFDFE7}" dt="2021-04-08T14:40:36.142" v="283" actId="478"/>
          <ac:spMkLst>
            <pc:docMk/>
            <pc:sldMk cId="3133121491" sldId="272"/>
            <ac:spMk id="5" creationId="{37ACE302-E5F9-4757-8104-88B9411BB8FD}"/>
          </ac:spMkLst>
        </pc:spChg>
        <pc:spChg chg="add mod">
          <ac:chgData name="Sanders Wang" userId="089d73b8-785c-4012-b931-81c632b6c9c7" providerId="ADAL" clId="{1029E7CA-98A3-4257-BD38-435C0ACFDFE7}" dt="2021-04-08T14:58:55.906" v="419" actId="14100"/>
          <ac:spMkLst>
            <pc:docMk/>
            <pc:sldMk cId="3133121491" sldId="272"/>
            <ac:spMk id="6" creationId="{D170F9A5-32EF-4275-BC36-87EC1D5A0506}"/>
          </ac:spMkLst>
        </pc:spChg>
        <pc:spChg chg="add mod">
          <ac:chgData name="Sanders Wang" userId="089d73b8-785c-4012-b931-81c632b6c9c7" providerId="ADAL" clId="{1029E7CA-98A3-4257-BD38-435C0ACFDFE7}" dt="2021-04-08T14:59:26.574" v="425" actId="1076"/>
          <ac:spMkLst>
            <pc:docMk/>
            <pc:sldMk cId="3133121491" sldId="272"/>
            <ac:spMk id="7" creationId="{D8D92951-4385-4FE2-8A57-2EB9D41504D5}"/>
          </ac:spMkLst>
        </pc:spChg>
        <pc:spChg chg="del">
          <ac:chgData name="Sanders Wang" userId="089d73b8-785c-4012-b931-81c632b6c9c7" providerId="ADAL" clId="{1029E7CA-98A3-4257-BD38-435C0ACFDFE7}" dt="2021-04-08T14:40:36.142" v="283" actId="478"/>
          <ac:spMkLst>
            <pc:docMk/>
            <pc:sldMk cId="3133121491" sldId="272"/>
            <ac:spMk id="8" creationId="{D706E9EE-36F7-472E-81B2-F18C4D5A0044}"/>
          </ac:spMkLst>
        </pc:spChg>
        <pc:spChg chg="add mod">
          <ac:chgData name="Sanders Wang" userId="089d73b8-785c-4012-b931-81c632b6c9c7" providerId="ADAL" clId="{1029E7CA-98A3-4257-BD38-435C0ACFDFE7}" dt="2021-04-08T15:21:28.352" v="843" actId="113"/>
          <ac:spMkLst>
            <pc:docMk/>
            <pc:sldMk cId="3133121491" sldId="272"/>
            <ac:spMk id="13" creationId="{B8B155EF-CA7C-4CFA-ACE5-D550C0D7E205}"/>
          </ac:spMkLst>
        </pc:spChg>
        <pc:spChg chg="add mod">
          <ac:chgData name="Sanders Wang" userId="089d73b8-785c-4012-b931-81c632b6c9c7" providerId="ADAL" clId="{1029E7CA-98A3-4257-BD38-435C0ACFDFE7}" dt="2021-04-08T15:21:28.352" v="843" actId="113"/>
          <ac:spMkLst>
            <pc:docMk/>
            <pc:sldMk cId="3133121491" sldId="272"/>
            <ac:spMk id="22" creationId="{1E79C2E4-7E68-4272-8C0D-75C03F09929D}"/>
          </ac:spMkLst>
        </pc:spChg>
        <pc:spChg chg="del mod">
          <ac:chgData name="Sanders Wang" userId="089d73b8-785c-4012-b931-81c632b6c9c7" providerId="ADAL" clId="{1029E7CA-98A3-4257-BD38-435C0ACFDFE7}" dt="2021-04-08T15:07:08.069" v="685" actId="478"/>
          <ac:spMkLst>
            <pc:docMk/>
            <pc:sldMk cId="3133121491" sldId="272"/>
            <ac:spMk id="25" creationId="{615D7DB9-CE54-4EAD-8D32-D0E02B66DE0B}"/>
          </ac:spMkLst>
        </pc:spChg>
        <pc:spChg chg="mod">
          <ac:chgData name="Sanders Wang" userId="089d73b8-785c-4012-b931-81c632b6c9c7" providerId="ADAL" clId="{1029E7CA-98A3-4257-BD38-435C0ACFDFE7}" dt="2021-04-08T16:16:52.408" v="1131" actId="196"/>
          <ac:spMkLst>
            <pc:docMk/>
            <pc:sldMk cId="3133121491" sldId="272"/>
            <ac:spMk id="26" creationId="{8668A68A-58C1-43F1-BAA2-9648D66839F0}"/>
          </ac:spMkLst>
        </pc:spChg>
        <pc:spChg chg="add mod">
          <ac:chgData name="Sanders Wang" userId="089d73b8-785c-4012-b931-81c632b6c9c7" providerId="ADAL" clId="{1029E7CA-98A3-4257-BD38-435C0ACFDFE7}" dt="2021-04-08T15:10:22.894" v="718" actId="20577"/>
          <ac:spMkLst>
            <pc:docMk/>
            <pc:sldMk cId="3133121491" sldId="272"/>
            <ac:spMk id="27" creationId="{E5F36CEB-D3BF-4826-ABA4-07B6FF92BD42}"/>
          </ac:spMkLst>
        </pc:spChg>
        <pc:spChg chg="add mod">
          <ac:chgData name="Sanders Wang" userId="089d73b8-785c-4012-b931-81c632b6c9c7" providerId="ADAL" clId="{1029E7CA-98A3-4257-BD38-435C0ACFDFE7}" dt="2021-04-08T15:11:51.465" v="729" actId="20577"/>
          <ac:spMkLst>
            <pc:docMk/>
            <pc:sldMk cId="3133121491" sldId="272"/>
            <ac:spMk id="29" creationId="{B408AD7F-CF64-46FE-A1A5-146EA4BCA8B0}"/>
          </ac:spMkLst>
        </pc:spChg>
        <pc:spChg chg="add mod">
          <ac:chgData name="Sanders Wang" userId="089d73b8-785c-4012-b931-81c632b6c9c7" providerId="ADAL" clId="{1029E7CA-98A3-4257-BD38-435C0ACFDFE7}" dt="2021-04-08T15:17:51.616" v="788" actId="1076"/>
          <ac:spMkLst>
            <pc:docMk/>
            <pc:sldMk cId="3133121491" sldId="272"/>
            <ac:spMk id="34" creationId="{2C46A7E7-664A-4B0B-9B81-277A0A999887}"/>
          </ac:spMkLst>
        </pc:spChg>
        <pc:grpChg chg="add mod">
          <ac:chgData name="Sanders Wang" userId="089d73b8-785c-4012-b931-81c632b6c9c7" providerId="ADAL" clId="{1029E7CA-98A3-4257-BD38-435C0ACFDFE7}" dt="2021-04-08T16:16:52.408" v="1131" actId="196"/>
          <ac:grpSpMkLst>
            <pc:docMk/>
            <pc:sldMk cId="3133121491" sldId="272"/>
            <ac:grpSpMk id="23" creationId="{D785A64B-90CD-434D-B4E7-3695A45A03EC}"/>
          </ac:grpSpMkLst>
        </pc:grpChg>
        <pc:picChg chg="add mod">
          <ac:chgData name="Sanders Wang" userId="089d73b8-785c-4012-b931-81c632b6c9c7" providerId="ADAL" clId="{1029E7CA-98A3-4257-BD38-435C0ACFDFE7}" dt="2021-04-08T14:57:46.101" v="383" actId="1076"/>
          <ac:picMkLst>
            <pc:docMk/>
            <pc:sldMk cId="3133121491" sldId="272"/>
            <ac:picMk id="9" creationId="{92FD18C6-02B8-477C-B6D9-1C3708B056AA}"/>
          </ac:picMkLst>
        </pc:picChg>
        <pc:picChg chg="add mod">
          <ac:chgData name="Sanders Wang" userId="089d73b8-785c-4012-b931-81c632b6c9c7" providerId="ADAL" clId="{1029E7CA-98A3-4257-BD38-435C0ACFDFE7}" dt="2021-04-08T15:06:03.760" v="677" actId="1076"/>
          <ac:picMkLst>
            <pc:docMk/>
            <pc:sldMk cId="3133121491" sldId="272"/>
            <ac:picMk id="18" creationId="{185CA8AF-71BE-478F-868F-A1A692DA2641}"/>
          </ac:picMkLst>
        </pc:picChg>
        <pc:picChg chg="mod">
          <ac:chgData name="Sanders Wang" userId="089d73b8-785c-4012-b931-81c632b6c9c7" providerId="ADAL" clId="{1029E7CA-98A3-4257-BD38-435C0ACFDFE7}" dt="2021-04-08T16:16:52.408" v="1131" actId="196"/>
          <ac:picMkLst>
            <pc:docMk/>
            <pc:sldMk cId="3133121491" sldId="272"/>
            <ac:picMk id="24" creationId="{7C0910B8-10D5-4BC1-9B85-5BEBB66625CD}"/>
          </ac:picMkLst>
        </pc:picChg>
        <pc:picChg chg="add mod">
          <ac:chgData name="Sanders Wang" userId="089d73b8-785c-4012-b931-81c632b6c9c7" providerId="ADAL" clId="{1029E7CA-98A3-4257-BD38-435C0ACFDFE7}" dt="2021-04-08T15:11:20.046" v="723" actId="571"/>
          <ac:picMkLst>
            <pc:docMk/>
            <pc:sldMk cId="3133121491" sldId="272"/>
            <ac:picMk id="30" creationId="{86357FCB-E5F1-40FA-AC9C-5FE7B15FA9D9}"/>
          </ac:picMkLst>
        </pc:picChg>
        <pc:picChg chg="add del mod">
          <ac:chgData name="Sanders Wang" userId="089d73b8-785c-4012-b931-81c632b6c9c7" providerId="ADAL" clId="{1029E7CA-98A3-4257-BD38-435C0ACFDFE7}" dt="2021-04-08T15:17:54.193" v="789" actId="478"/>
          <ac:picMkLst>
            <pc:docMk/>
            <pc:sldMk cId="3133121491" sldId="272"/>
            <ac:picMk id="35" creationId="{214223D8-ADBB-4BA2-B8BC-42D1B53955EB}"/>
          </ac:picMkLst>
        </pc:picChg>
        <pc:picChg chg="add mod">
          <ac:chgData name="Sanders Wang" userId="089d73b8-785c-4012-b931-81c632b6c9c7" providerId="ADAL" clId="{1029E7CA-98A3-4257-BD38-435C0ACFDFE7}" dt="2021-04-08T15:18:20.269" v="795" actId="1076"/>
          <ac:picMkLst>
            <pc:docMk/>
            <pc:sldMk cId="3133121491" sldId="272"/>
            <ac:picMk id="36" creationId="{DFB29C8F-BEE1-4B78-BC43-DE9B60351DFB}"/>
          </ac:picMkLst>
        </pc:picChg>
        <pc:picChg chg="add mod">
          <ac:chgData name="Sanders Wang" userId="089d73b8-785c-4012-b931-81c632b6c9c7" providerId="ADAL" clId="{1029E7CA-98A3-4257-BD38-435C0ACFDFE7}" dt="2021-04-08T14:56:39.380" v="381" actId="1076"/>
          <ac:picMkLst>
            <pc:docMk/>
            <pc:sldMk cId="3133121491" sldId="272"/>
            <ac:picMk id="2050" creationId="{1B478CA6-63C0-440F-A8F7-70609BBD8070}"/>
          </ac:picMkLst>
        </pc:picChg>
        <pc:picChg chg="add mod">
          <ac:chgData name="Sanders Wang" userId="089d73b8-785c-4012-b931-81c632b6c9c7" providerId="ADAL" clId="{1029E7CA-98A3-4257-BD38-435C0ACFDFE7}" dt="2021-04-08T15:06:03.760" v="677" actId="1076"/>
          <ac:picMkLst>
            <pc:docMk/>
            <pc:sldMk cId="3133121491" sldId="272"/>
            <ac:picMk id="2052" creationId="{B58C9A4E-B2FE-4157-9091-BEE0561A6EF6}"/>
          </ac:picMkLst>
        </pc:picChg>
        <pc:picChg chg="add mod">
          <ac:chgData name="Sanders Wang" userId="089d73b8-785c-4012-b931-81c632b6c9c7" providerId="ADAL" clId="{1029E7CA-98A3-4257-BD38-435C0ACFDFE7}" dt="2021-04-08T15:10:59.302" v="721" actId="1076"/>
          <ac:picMkLst>
            <pc:docMk/>
            <pc:sldMk cId="3133121491" sldId="272"/>
            <ac:picMk id="2054" creationId="{26BD4B97-F6CA-4306-934D-0D62C4029470}"/>
          </ac:picMkLst>
        </pc:picChg>
        <pc:picChg chg="del">
          <ac:chgData name="Sanders Wang" userId="089d73b8-785c-4012-b931-81c632b6c9c7" providerId="ADAL" clId="{1029E7CA-98A3-4257-BD38-435C0ACFDFE7}" dt="2021-04-08T14:40:36.142" v="283" actId="478"/>
          <ac:picMkLst>
            <pc:docMk/>
            <pc:sldMk cId="3133121491" sldId="272"/>
            <ac:picMk id="4098" creationId="{6BDD5538-C472-4B14-8119-375FF1A03239}"/>
          </ac:picMkLst>
        </pc:picChg>
        <pc:picChg chg="del">
          <ac:chgData name="Sanders Wang" userId="089d73b8-785c-4012-b931-81c632b6c9c7" providerId="ADAL" clId="{1029E7CA-98A3-4257-BD38-435C0ACFDFE7}" dt="2021-04-08T14:25:59.488" v="174" actId="21"/>
          <ac:picMkLst>
            <pc:docMk/>
            <pc:sldMk cId="3133121491" sldId="272"/>
            <ac:picMk id="4100" creationId="{9176AB27-113B-4FFD-AAF8-12B4331676B7}"/>
          </ac:picMkLst>
        </pc:picChg>
        <pc:cxnChg chg="add mod">
          <ac:chgData name="Sanders Wang" userId="089d73b8-785c-4012-b931-81c632b6c9c7" providerId="ADAL" clId="{1029E7CA-98A3-4257-BD38-435C0ACFDFE7}" dt="2021-04-08T14:57:46.101" v="383" actId="1076"/>
          <ac:cxnSpMkLst>
            <pc:docMk/>
            <pc:sldMk cId="3133121491" sldId="272"/>
            <ac:cxnSpMk id="10" creationId="{6B80C2B6-878F-4B8F-822D-7697E1A54234}"/>
          </ac:cxnSpMkLst>
        </pc:cxnChg>
        <pc:cxnChg chg="add mod">
          <ac:chgData name="Sanders Wang" userId="089d73b8-785c-4012-b931-81c632b6c9c7" providerId="ADAL" clId="{1029E7CA-98A3-4257-BD38-435C0ACFDFE7}" dt="2021-04-08T14:59:47.607" v="429" actId="692"/>
          <ac:cxnSpMkLst>
            <pc:docMk/>
            <pc:sldMk cId="3133121491" sldId="272"/>
            <ac:cxnSpMk id="12" creationId="{EDECB6EB-A3A1-4048-95AE-F0C695EB5A50}"/>
          </ac:cxnSpMkLst>
        </pc:cxnChg>
        <pc:cxnChg chg="add mod">
          <ac:chgData name="Sanders Wang" userId="089d73b8-785c-4012-b931-81c632b6c9c7" providerId="ADAL" clId="{1029E7CA-98A3-4257-BD38-435C0ACFDFE7}" dt="2021-04-08T15:06:03.760" v="677" actId="1076"/>
          <ac:cxnSpMkLst>
            <pc:docMk/>
            <pc:sldMk cId="3133121491" sldId="272"/>
            <ac:cxnSpMk id="19" creationId="{50E8EA2C-CAA4-42D8-B4FF-16F92B132618}"/>
          </ac:cxnSpMkLst>
        </pc:cxnChg>
        <pc:cxnChg chg="add mod">
          <ac:chgData name="Sanders Wang" userId="089d73b8-785c-4012-b931-81c632b6c9c7" providerId="ADAL" clId="{1029E7CA-98A3-4257-BD38-435C0ACFDFE7}" dt="2021-04-08T15:12:05.906" v="731" actId="14100"/>
          <ac:cxnSpMkLst>
            <pc:docMk/>
            <pc:sldMk cId="3133121491" sldId="272"/>
            <ac:cxnSpMk id="31" creationId="{9A1362A5-0A6B-4F6E-AEFC-2DD8ED36D9A3}"/>
          </ac:cxnSpMkLst>
        </pc:cxnChg>
      </pc:sldChg>
      <pc:sldChg chg="addSp delSp modSp mod">
        <pc:chgData name="Sanders Wang" userId="089d73b8-785c-4012-b931-81c632b6c9c7" providerId="ADAL" clId="{1029E7CA-98A3-4257-BD38-435C0ACFDFE7}" dt="2021-04-08T15:17:42.884" v="786"/>
        <pc:sldMkLst>
          <pc:docMk/>
          <pc:sldMk cId="2755765476" sldId="273"/>
        </pc:sldMkLst>
        <pc:spChg chg="del mod topLvl">
          <ac:chgData name="Sanders Wang" userId="089d73b8-785c-4012-b931-81c632b6c9c7" providerId="ADAL" clId="{1029E7CA-98A3-4257-BD38-435C0ACFDFE7}" dt="2021-04-08T14:44:35.777" v="318" actId="478"/>
          <ac:spMkLst>
            <pc:docMk/>
            <pc:sldMk cId="2755765476" sldId="273"/>
            <ac:spMk id="3" creationId="{EE941C51-6C78-4B5A-94DC-911F76B1460C}"/>
          </ac:spMkLst>
        </pc:spChg>
        <pc:spChg chg="mod topLvl">
          <ac:chgData name="Sanders Wang" userId="089d73b8-785c-4012-b931-81c632b6c9c7" providerId="ADAL" clId="{1029E7CA-98A3-4257-BD38-435C0ACFDFE7}" dt="2021-04-08T14:45:28.131" v="325" actId="338"/>
          <ac:spMkLst>
            <pc:docMk/>
            <pc:sldMk cId="2755765476" sldId="273"/>
            <ac:spMk id="4" creationId="{BDC915C2-5109-4633-8BAD-3C74D81F3023}"/>
          </ac:spMkLst>
        </pc:spChg>
        <pc:spChg chg="del">
          <ac:chgData name="Sanders Wang" userId="089d73b8-785c-4012-b931-81c632b6c9c7" providerId="ADAL" clId="{1029E7CA-98A3-4257-BD38-435C0ACFDFE7}" dt="2021-04-08T14:25:01.540" v="165" actId="478"/>
          <ac:spMkLst>
            <pc:docMk/>
            <pc:sldMk cId="2755765476" sldId="273"/>
            <ac:spMk id="5" creationId="{3E34F2BB-98D4-4F1A-9C8C-2C175F05C3C7}"/>
          </ac:spMkLst>
        </pc:spChg>
        <pc:spChg chg="mod">
          <ac:chgData name="Sanders Wang" userId="089d73b8-785c-4012-b931-81c632b6c9c7" providerId="ADAL" clId="{1029E7CA-98A3-4257-BD38-435C0ACFDFE7}" dt="2021-04-08T14:47:19.835" v="359" actId="1076"/>
          <ac:spMkLst>
            <pc:docMk/>
            <pc:sldMk cId="2755765476" sldId="273"/>
            <ac:spMk id="7" creationId="{5A1B9526-B21C-42E5-B3DD-F597B5B49F5E}"/>
          </ac:spMkLst>
        </pc:spChg>
        <pc:spChg chg="mod">
          <ac:chgData name="Sanders Wang" userId="089d73b8-785c-4012-b931-81c632b6c9c7" providerId="ADAL" clId="{1029E7CA-98A3-4257-BD38-435C0ACFDFE7}" dt="2021-04-08T14:49:02.395" v="373" actId="20577"/>
          <ac:spMkLst>
            <pc:docMk/>
            <pc:sldMk cId="2755765476" sldId="273"/>
            <ac:spMk id="8" creationId="{80185173-74A8-4174-90C8-4F54AC6A39FC}"/>
          </ac:spMkLst>
        </pc:spChg>
        <pc:spChg chg="add mod">
          <ac:chgData name="Sanders Wang" userId="089d73b8-785c-4012-b931-81c632b6c9c7" providerId="ADAL" clId="{1029E7CA-98A3-4257-BD38-435C0ACFDFE7}" dt="2021-04-08T14:27:18.653" v="188" actId="1076"/>
          <ac:spMkLst>
            <pc:docMk/>
            <pc:sldMk cId="2755765476" sldId="273"/>
            <ac:spMk id="11" creationId="{8DA5BCD7-1F38-4955-A512-57A09076E7F0}"/>
          </ac:spMkLst>
        </pc:spChg>
        <pc:spChg chg="add mod">
          <ac:chgData name="Sanders Wang" userId="089d73b8-785c-4012-b931-81c632b6c9c7" providerId="ADAL" clId="{1029E7CA-98A3-4257-BD38-435C0ACFDFE7}" dt="2021-04-08T14:38:15.130" v="267" actId="688"/>
          <ac:spMkLst>
            <pc:docMk/>
            <pc:sldMk cId="2755765476" sldId="273"/>
            <ac:spMk id="13" creationId="{155F33D8-E504-4BF1-8D1F-474A0101EC18}"/>
          </ac:spMkLst>
        </pc:spChg>
        <pc:spChg chg="add mod">
          <ac:chgData name="Sanders Wang" userId="089d73b8-785c-4012-b931-81c632b6c9c7" providerId="ADAL" clId="{1029E7CA-98A3-4257-BD38-435C0ACFDFE7}" dt="2021-04-08T14:38:15.130" v="267" actId="688"/>
          <ac:spMkLst>
            <pc:docMk/>
            <pc:sldMk cId="2755765476" sldId="273"/>
            <ac:spMk id="14" creationId="{AC5285F4-0477-4FAD-84A1-FBAF5C99A6B8}"/>
          </ac:spMkLst>
        </pc:spChg>
        <pc:spChg chg="add del mod">
          <ac:chgData name="Sanders Wang" userId="089d73b8-785c-4012-b931-81c632b6c9c7" providerId="ADAL" clId="{1029E7CA-98A3-4257-BD38-435C0ACFDFE7}" dt="2021-04-08T14:43:40.696" v="310" actId="478"/>
          <ac:spMkLst>
            <pc:docMk/>
            <pc:sldMk cId="2755765476" sldId="273"/>
            <ac:spMk id="45" creationId="{AB3B239F-B35C-44B9-A8A2-0CDF3B191009}"/>
          </ac:spMkLst>
        </pc:spChg>
        <pc:spChg chg="add mod">
          <ac:chgData name="Sanders Wang" userId="089d73b8-785c-4012-b931-81c632b6c9c7" providerId="ADAL" clId="{1029E7CA-98A3-4257-BD38-435C0ACFDFE7}" dt="2021-04-08T14:41:44.907" v="304" actId="20577"/>
          <ac:spMkLst>
            <pc:docMk/>
            <pc:sldMk cId="2755765476" sldId="273"/>
            <ac:spMk id="47" creationId="{507C1D9E-9248-415C-AB7F-7DD2CC6290DA}"/>
          </ac:spMkLst>
        </pc:spChg>
        <pc:spChg chg="add mod">
          <ac:chgData name="Sanders Wang" userId="089d73b8-785c-4012-b931-81c632b6c9c7" providerId="ADAL" clId="{1029E7CA-98A3-4257-BD38-435C0ACFDFE7}" dt="2021-04-08T14:48:07.178" v="369" actId="20577"/>
          <ac:spMkLst>
            <pc:docMk/>
            <pc:sldMk cId="2755765476" sldId="273"/>
            <ac:spMk id="59" creationId="{C5886550-F595-4226-B37E-5BF17406AAB8}"/>
          </ac:spMkLst>
        </pc:spChg>
        <pc:spChg chg="add mod">
          <ac:chgData name="Sanders Wang" userId="089d73b8-785c-4012-b931-81c632b6c9c7" providerId="ADAL" clId="{1029E7CA-98A3-4257-BD38-435C0ACFDFE7}" dt="2021-04-08T15:17:42.884" v="786"/>
          <ac:spMkLst>
            <pc:docMk/>
            <pc:sldMk cId="2755765476" sldId="273"/>
            <ac:spMk id="60" creationId="{0AB48814-4526-49FF-BD80-B73F68EE5CC7}"/>
          </ac:spMkLst>
        </pc:spChg>
        <pc:grpChg chg="add del mod">
          <ac:chgData name="Sanders Wang" userId="089d73b8-785c-4012-b931-81c632b6c9c7" providerId="ADAL" clId="{1029E7CA-98A3-4257-BD38-435C0ACFDFE7}" dt="2021-04-08T14:44:15.023" v="317" actId="165"/>
          <ac:grpSpMkLst>
            <pc:docMk/>
            <pc:sldMk cId="2755765476" sldId="273"/>
            <ac:grpSpMk id="26" creationId="{A149996D-A4FE-46E0-B828-AE35C5EC6753}"/>
          </ac:grpSpMkLst>
        </pc:grpChg>
        <pc:grpChg chg="add mod">
          <ac:chgData name="Sanders Wang" userId="089d73b8-785c-4012-b931-81c632b6c9c7" providerId="ADAL" clId="{1029E7CA-98A3-4257-BD38-435C0ACFDFE7}" dt="2021-04-08T14:38:15.130" v="267" actId="688"/>
          <ac:grpSpMkLst>
            <pc:docMk/>
            <pc:sldMk cId="2755765476" sldId="273"/>
            <ac:grpSpMk id="32" creationId="{4F5AFE57-F181-42B3-8C28-E51D01974F9E}"/>
          </ac:grpSpMkLst>
        </pc:grpChg>
        <pc:grpChg chg="add mod">
          <ac:chgData name="Sanders Wang" userId="089d73b8-785c-4012-b931-81c632b6c9c7" providerId="ADAL" clId="{1029E7CA-98A3-4257-BD38-435C0ACFDFE7}" dt="2021-04-08T14:44:52.710" v="321" actId="338"/>
          <ac:grpSpMkLst>
            <pc:docMk/>
            <pc:sldMk cId="2755765476" sldId="273"/>
            <ac:grpSpMk id="50" creationId="{6B5AD72B-F824-400E-A075-0DECE79EB87F}"/>
          </ac:grpSpMkLst>
        </pc:grpChg>
        <pc:grpChg chg="add mod">
          <ac:chgData name="Sanders Wang" userId="089d73b8-785c-4012-b931-81c632b6c9c7" providerId="ADAL" clId="{1029E7CA-98A3-4257-BD38-435C0ACFDFE7}" dt="2021-04-08T14:45:28.131" v="325" actId="338"/>
          <ac:grpSpMkLst>
            <pc:docMk/>
            <pc:sldMk cId="2755765476" sldId="273"/>
            <ac:grpSpMk id="51" creationId="{19B67DB6-42D3-4D97-A9FB-2188F447A840}"/>
          </ac:grpSpMkLst>
        </pc:grpChg>
        <pc:picChg chg="del">
          <ac:chgData name="Sanders Wang" userId="089d73b8-785c-4012-b931-81c632b6c9c7" providerId="ADAL" clId="{1029E7CA-98A3-4257-BD38-435C0ACFDFE7}" dt="2021-04-08T14:23:59.607" v="158" actId="478"/>
          <ac:picMkLst>
            <pc:docMk/>
            <pc:sldMk cId="2755765476" sldId="273"/>
            <ac:picMk id="2" creationId="{8FA40DED-14AE-43BD-BC3A-C68EBF85FBD8}"/>
          </ac:picMkLst>
        </pc:picChg>
        <pc:picChg chg="del mod">
          <ac:chgData name="Sanders Wang" userId="089d73b8-785c-4012-b931-81c632b6c9c7" providerId="ADAL" clId="{1029E7CA-98A3-4257-BD38-435C0ACFDFE7}" dt="2021-04-08T14:43:23.305" v="305" actId="478"/>
          <ac:picMkLst>
            <pc:docMk/>
            <pc:sldMk cId="2755765476" sldId="273"/>
            <ac:picMk id="6" creationId="{8D2F08F6-4128-4A96-ADBE-CB66AFFB6173}"/>
          </ac:picMkLst>
        </pc:picChg>
        <pc:picChg chg="add mod topLvl">
          <ac:chgData name="Sanders Wang" userId="089d73b8-785c-4012-b931-81c632b6c9c7" providerId="ADAL" clId="{1029E7CA-98A3-4257-BD38-435C0ACFDFE7}" dt="2021-04-08T14:45:28.131" v="325" actId="338"/>
          <ac:picMkLst>
            <pc:docMk/>
            <pc:sldMk cId="2755765476" sldId="273"/>
            <ac:picMk id="9" creationId="{49D81548-F60A-4C15-BCAE-0FE423E20D22}"/>
          </ac:picMkLst>
        </pc:picChg>
        <pc:picChg chg="add mod">
          <ac:chgData name="Sanders Wang" userId="089d73b8-785c-4012-b931-81c632b6c9c7" providerId="ADAL" clId="{1029E7CA-98A3-4257-BD38-435C0ACFDFE7}" dt="2021-04-08T14:37:33.009" v="264" actId="166"/>
          <ac:picMkLst>
            <pc:docMk/>
            <pc:sldMk cId="2755765476" sldId="273"/>
            <ac:picMk id="10" creationId="{6EE54821-FD5A-43D3-ABB5-D4A8181D95E0}"/>
          </ac:picMkLst>
        </pc:picChg>
        <pc:picChg chg="add mod">
          <ac:chgData name="Sanders Wang" userId="089d73b8-785c-4012-b931-81c632b6c9c7" providerId="ADAL" clId="{1029E7CA-98A3-4257-BD38-435C0ACFDFE7}" dt="2021-04-08T14:38:15.130" v="267" actId="688"/>
          <ac:picMkLst>
            <pc:docMk/>
            <pc:sldMk cId="2755765476" sldId="273"/>
            <ac:picMk id="12" creationId="{67FE036C-0AF5-4B61-AD0A-3F264A5BAD9C}"/>
          </ac:picMkLst>
        </pc:picChg>
        <pc:picChg chg="add del mod">
          <ac:chgData name="Sanders Wang" userId="089d73b8-785c-4012-b931-81c632b6c9c7" providerId="ADAL" clId="{1029E7CA-98A3-4257-BD38-435C0ACFDFE7}" dt="2021-04-08T14:43:40.696" v="310" actId="478"/>
          <ac:picMkLst>
            <pc:docMk/>
            <pc:sldMk cId="2755765476" sldId="273"/>
            <ac:picMk id="46" creationId="{56EE3E5F-C097-49B0-B6D8-150E67D060EF}"/>
          </ac:picMkLst>
        </pc:picChg>
        <pc:picChg chg="add mod">
          <ac:chgData name="Sanders Wang" userId="089d73b8-785c-4012-b931-81c632b6c9c7" providerId="ADAL" clId="{1029E7CA-98A3-4257-BD38-435C0ACFDFE7}" dt="2021-04-08T14:41:37.754" v="299" actId="571"/>
          <ac:picMkLst>
            <pc:docMk/>
            <pc:sldMk cId="2755765476" sldId="273"/>
            <ac:picMk id="48" creationId="{AB3AC855-63FF-4201-AB55-029D436A60D6}"/>
          </ac:picMkLst>
        </pc:picChg>
        <pc:picChg chg="add mod">
          <ac:chgData name="Sanders Wang" userId="089d73b8-785c-4012-b931-81c632b6c9c7" providerId="ADAL" clId="{1029E7CA-98A3-4257-BD38-435C0ACFDFE7}" dt="2021-04-08T14:43:59.159" v="316" actId="1076"/>
          <ac:picMkLst>
            <pc:docMk/>
            <pc:sldMk cId="2755765476" sldId="273"/>
            <ac:picMk id="49" creationId="{E5496664-C6B7-4A7E-9D50-D32FDAFF813D}"/>
          </ac:picMkLst>
        </pc:picChg>
        <pc:picChg chg="add mod">
          <ac:chgData name="Sanders Wang" userId="089d73b8-785c-4012-b931-81c632b6c9c7" providerId="ADAL" clId="{1029E7CA-98A3-4257-BD38-435C0ACFDFE7}" dt="2021-04-08T14:47:56.255" v="361" actId="1076"/>
          <ac:picMkLst>
            <pc:docMk/>
            <pc:sldMk cId="2755765476" sldId="273"/>
            <ac:picMk id="58" creationId="{7E40ED3D-EA26-448D-BCF0-146213CC3DA6}"/>
          </ac:picMkLst>
        </pc:picChg>
        <pc:picChg chg="add mod">
          <ac:chgData name="Sanders Wang" userId="089d73b8-785c-4012-b931-81c632b6c9c7" providerId="ADAL" clId="{1029E7CA-98A3-4257-BD38-435C0ACFDFE7}" dt="2021-04-08T15:17:42.884" v="786"/>
          <ac:picMkLst>
            <pc:docMk/>
            <pc:sldMk cId="2755765476" sldId="273"/>
            <ac:picMk id="61" creationId="{44382959-62AD-422E-804A-C6C3BA577F13}"/>
          </ac:picMkLst>
        </pc:picChg>
        <pc:cxnChg chg="add mod ord">
          <ac:chgData name="Sanders Wang" userId="089d73b8-785c-4012-b931-81c632b6c9c7" providerId="ADAL" clId="{1029E7CA-98A3-4257-BD38-435C0ACFDFE7}" dt="2021-04-08T14:45:43.464" v="328" actId="166"/>
          <ac:cxnSpMkLst>
            <pc:docMk/>
            <pc:sldMk cId="2755765476" sldId="273"/>
            <ac:cxnSpMk id="15" creationId="{EF38AEB7-A3A6-4793-B1B3-92C229653DC5}"/>
          </ac:cxnSpMkLst>
        </pc:cxnChg>
        <pc:cxnChg chg="add mod ord">
          <ac:chgData name="Sanders Wang" userId="089d73b8-785c-4012-b931-81c632b6c9c7" providerId="ADAL" clId="{1029E7CA-98A3-4257-BD38-435C0ACFDFE7}" dt="2021-04-08T14:38:33.898" v="269" actId="14100"/>
          <ac:cxnSpMkLst>
            <pc:docMk/>
            <pc:sldMk cId="2755765476" sldId="273"/>
            <ac:cxnSpMk id="16" creationId="{8E209B1D-A94D-4F8A-9465-73FB7C7F3B8B}"/>
          </ac:cxnSpMkLst>
        </pc:cxnChg>
        <pc:cxnChg chg="add del mod">
          <ac:chgData name="Sanders Wang" userId="089d73b8-785c-4012-b931-81c632b6c9c7" providerId="ADAL" clId="{1029E7CA-98A3-4257-BD38-435C0ACFDFE7}" dt="2021-04-08T14:43:55.815" v="315" actId="478"/>
          <ac:cxnSpMkLst>
            <pc:docMk/>
            <pc:sldMk cId="2755765476" sldId="273"/>
            <ac:cxnSpMk id="20" creationId="{345E0FDB-B0C9-41A7-8B65-C784681155F4}"/>
          </ac:cxnSpMkLst>
        </pc:cxnChg>
        <pc:cxnChg chg="add del mod">
          <ac:chgData name="Sanders Wang" userId="089d73b8-785c-4012-b931-81c632b6c9c7" providerId="ADAL" clId="{1029E7CA-98A3-4257-BD38-435C0ACFDFE7}" dt="2021-04-08T14:30:57.523" v="220" actId="478"/>
          <ac:cxnSpMkLst>
            <pc:docMk/>
            <pc:sldMk cId="2755765476" sldId="273"/>
            <ac:cxnSpMk id="21" creationId="{3AC9DBF8-02D9-4ACF-A825-948BA066485D}"/>
          </ac:cxnSpMkLst>
        </pc:cxnChg>
        <pc:cxnChg chg="add mod ord">
          <ac:chgData name="Sanders Wang" userId="089d73b8-785c-4012-b931-81c632b6c9c7" providerId="ADAL" clId="{1029E7CA-98A3-4257-BD38-435C0ACFDFE7}" dt="2021-04-08T14:38:57.675" v="273" actId="14100"/>
          <ac:cxnSpMkLst>
            <pc:docMk/>
            <pc:sldMk cId="2755765476" sldId="273"/>
            <ac:cxnSpMk id="34" creationId="{6E9D6623-E710-4BA1-9666-17A46C4AC6C7}"/>
          </ac:cxnSpMkLst>
        </pc:cxnChg>
        <pc:cxnChg chg="add del mod">
          <ac:chgData name="Sanders Wang" userId="089d73b8-785c-4012-b931-81c632b6c9c7" providerId="ADAL" clId="{1029E7CA-98A3-4257-BD38-435C0ACFDFE7}" dt="2021-04-08T14:46:48.421" v="333" actId="478"/>
          <ac:cxnSpMkLst>
            <pc:docMk/>
            <pc:sldMk cId="2755765476" sldId="273"/>
            <ac:cxnSpMk id="54" creationId="{014642E8-6E6F-44DC-BEF7-00A86EBD8DCE}"/>
          </ac:cxnSpMkLst>
        </pc:cxnChg>
      </pc:sldChg>
      <pc:sldChg chg="addSp delSp modSp new mod ord">
        <pc:chgData name="Sanders Wang" userId="089d73b8-785c-4012-b931-81c632b6c9c7" providerId="ADAL" clId="{1029E7CA-98A3-4257-BD38-435C0ACFDFE7}" dt="2021-04-08T15:22:30.572" v="891" actId="1076"/>
        <pc:sldMkLst>
          <pc:docMk/>
          <pc:sldMk cId="2272461505" sldId="274"/>
        </pc:sldMkLst>
        <pc:spChg chg="add del mod">
          <ac:chgData name="Sanders Wang" userId="089d73b8-785c-4012-b931-81c632b6c9c7" providerId="ADAL" clId="{1029E7CA-98A3-4257-BD38-435C0ACFDFE7}" dt="2021-04-08T14:10:18.959" v="24"/>
          <ac:spMkLst>
            <pc:docMk/>
            <pc:sldMk cId="2272461505" sldId="274"/>
            <ac:spMk id="2" creationId="{993FEE01-2B0A-4250-B60C-6CCF5F4AAF42}"/>
          </ac:spMkLst>
        </pc:spChg>
        <pc:spChg chg="add mod">
          <ac:chgData name="Sanders Wang" userId="089d73b8-785c-4012-b931-81c632b6c9c7" providerId="ADAL" clId="{1029E7CA-98A3-4257-BD38-435C0ACFDFE7}" dt="2021-04-08T14:09:19.068" v="19" actId="20577"/>
          <ac:spMkLst>
            <pc:docMk/>
            <pc:sldMk cId="2272461505" sldId="274"/>
            <ac:spMk id="3" creationId="{0610416A-FA39-4EAA-9902-FF3CE806F33A}"/>
          </ac:spMkLst>
        </pc:spChg>
        <pc:spChg chg="add mod">
          <ac:chgData name="Sanders Wang" userId="089d73b8-785c-4012-b931-81c632b6c9c7" providerId="ADAL" clId="{1029E7CA-98A3-4257-BD38-435C0ACFDFE7}" dt="2021-04-08T14:11:46.244" v="55" actId="1076"/>
          <ac:spMkLst>
            <pc:docMk/>
            <pc:sldMk cId="2272461505" sldId="274"/>
            <ac:spMk id="4" creationId="{FB81B2F0-50DE-40AF-8BE1-D4774EBD180F}"/>
          </ac:spMkLst>
        </pc:spChg>
        <pc:spChg chg="add mod">
          <ac:chgData name="Sanders Wang" userId="089d73b8-785c-4012-b931-81c632b6c9c7" providerId="ADAL" clId="{1029E7CA-98A3-4257-BD38-435C0ACFDFE7}" dt="2021-04-08T14:21:55.883" v="144" actId="1076"/>
          <ac:spMkLst>
            <pc:docMk/>
            <pc:sldMk cId="2272461505" sldId="274"/>
            <ac:spMk id="7" creationId="{E9180886-E602-4D30-B193-1833D8BB6A91}"/>
          </ac:spMkLst>
        </pc:spChg>
        <pc:spChg chg="add del mod ord">
          <ac:chgData name="Sanders Wang" userId="089d73b8-785c-4012-b931-81c632b6c9c7" providerId="ADAL" clId="{1029E7CA-98A3-4257-BD38-435C0ACFDFE7}" dt="2021-04-08T14:36:53.085" v="260" actId="688"/>
          <ac:spMkLst>
            <pc:docMk/>
            <pc:sldMk cId="2272461505" sldId="274"/>
            <ac:spMk id="9" creationId="{E752AA07-EA17-4F8F-9EA4-8D693D552F7C}"/>
          </ac:spMkLst>
        </pc:spChg>
        <pc:spChg chg="add mod ord">
          <ac:chgData name="Sanders Wang" userId="089d73b8-785c-4012-b931-81c632b6c9c7" providerId="ADAL" clId="{1029E7CA-98A3-4257-BD38-435C0ACFDFE7}" dt="2021-04-08T14:36:53.085" v="260" actId="688"/>
          <ac:spMkLst>
            <pc:docMk/>
            <pc:sldMk cId="2272461505" sldId="274"/>
            <ac:spMk id="10" creationId="{7CE756F5-F1AB-4316-AC0E-9868F98FBFA8}"/>
          </ac:spMkLst>
        </pc:spChg>
        <pc:spChg chg="add del mod">
          <ac:chgData name="Sanders Wang" userId="089d73b8-785c-4012-b931-81c632b6c9c7" providerId="ADAL" clId="{1029E7CA-98A3-4257-BD38-435C0ACFDFE7}" dt="2021-04-08T14:13:04.797" v="63" actId="478"/>
          <ac:spMkLst>
            <pc:docMk/>
            <pc:sldMk cId="2272461505" sldId="274"/>
            <ac:spMk id="11" creationId="{6A0E8640-F5D1-45AB-A7FF-823FC095998C}"/>
          </ac:spMkLst>
        </pc:spChg>
        <pc:spChg chg="add mod">
          <ac:chgData name="Sanders Wang" userId="089d73b8-785c-4012-b931-81c632b6c9c7" providerId="ADAL" clId="{1029E7CA-98A3-4257-BD38-435C0ACFDFE7}" dt="2021-04-08T14:36:53.085" v="260" actId="688"/>
          <ac:spMkLst>
            <pc:docMk/>
            <pc:sldMk cId="2272461505" sldId="274"/>
            <ac:spMk id="13" creationId="{F5787430-D70F-4F6F-9985-D59F46D57957}"/>
          </ac:spMkLst>
        </pc:spChg>
        <pc:spChg chg="add mod">
          <ac:chgData name="Sanders Wang" userId="089d73b8-785c-4012-b931-81c632b6c9c7" providerId="ADAL" clId="{1029E7CA-98A3-4257-BD38-435C0ACFDFE7}" dt="2021-04-08T14:18:10.493" v="103" actId="1076"/>
          <ac:spMkLst>
            <pc:docMk/>
            <pc:sldMk cId="2272461505" sldId="274"/>
            <ac:spMk id="15" creationId="{6BC71EB1-FD1E-4EA5-AE72-4416C222C3E7}"/>
          </ac:spMkLst>
        </pc:spChg>
        <pc:spChg chg="add del mod">
          <ac:chgData name="Sanders Wang" userId="089d73b8-785c-4012-b931-81c632b6c9c7" providerId="ADAL" clId="{1029E7CA-98A3-4257-BD38-435C0ACFDFE7}" dt="2021-04-08T15:19:31.402" v="830" actId="478"/>
          <ac:spMkLst>
            <pc:docMk/>
            <pc:sldMk cId="2272461505" sldId="274"/>
            <ac:spMk id="17" creationId="{BC66BDC1-894C-4089-B8BF-21F4B7935342}"/>
          </ac:spMkLst>
        </pc:spChg>
        <pc:spChg chg="add mod">
          <ac:chgData name="Sanders Wang" userId="089d73b8-785c-4012-b931-81c632b6c9c7" providerId="ADAL" clId="{1029E7CA-98A3-4257-BD38-435C0ACFDFE7}" dt="2021-04-08T15:20:59.432" v="840" actId="14100"/>
          <ac:spMkLst>
            <pc:docMk/>
            <pc:sldMk cId="2272461505" sldId="274"/>
            <ac:spMk id="18" creationId="{D9FBD2D3-092F-4CC4-9E7B-B7AF2EFAAE9C}"/>
          </ac:spMkLst>
        </pc:spChg>
        <pc:spChg chg="add del mod">
          <ac:chgData name="Sanders Wang" userId="089d73b8-785c-4012-b931-81c632b6c9c7" providerId="ADAL" clId="{1029E7CA-98A3-4257-BD38-435C0ACFDFE7}" dt="2021-04-08T14:21:16.488" v="129" actId="478"/>
          <ac:spMkLst>
            <pc:docMk/>
            <pc:sldMk cId="2272461505" sldId="274"/>
            <ac:spMk id="24" creationId="{7DF5CD25-D616-42D8-BD17-603EC810D2BC}"/>
          </ac:spMkLst>
        </pc:spChg>
        <pc:spChg chg="add mod">
          <ac:chgData name="Sanders Wang" userId="089d73b8-785c-4012-b931-81c632b6c9c7" providerId="ADAL" clId="{1029E7CA-98A3-4257-BD38-435C0ACFDFE7}" dt="2021-04-08T14:21:31.931" v="138" actId="20577"/>
          <ac:spMkLst>
            <pc:docMk/>
            <pc:sldMk cId="2272461505" sldId="274"/>
            <ac:spMk id="26" creationId="{0BAAE039-77E6-4434-BBBB-C5A65D635D3A}"/>
          </ac:spMkLst>
        </pc:spChg>
        <pc:spChg chg="add mod">
          <ac:chgData name="Sanders Wang" userId="089d73b8-785c-4012-b931-81c632b6c9c7" providerId="ADAL" clId="{1029E7CA-98A3-4257-BD38-435C0ACFDFE7}" dt="2021-04-08T15:17:09.912" v="780" actId="1076"/>
          <ac:spMkLst>
            <pc:docMk/>
            <pc:sldMk cId="2272461505" sldId="274"/>
            <ac:spMk id="56" creationId="{12672290-1FFE-422D-99C9-C6F7E60A4416}"/>
          </ac:spMkLst>
        </pc:spChg>
        <pc:spChg chg="add mod">
          <ac:chgData name="Sanders Wang" userId="089d73b8-785c-4012-b931-81c632b6c9c7" providerId="ADAL" clId="{1029E7CA-98A3-4257-BD38-435C0ACFDFE7}" dt="2021-04-08T15:22:17.613" v="874" actId="1076"/>
          <ac:spMkLst>
            <pc:docMk/>
            <pc:sldMk cId="2272461505" sldId="274"/>
            <ac:spMk id="67" creationId="{C61ACE95-CBA3-4AAC-A214-FD3AEA5490E0}"/>
          </ac:spMkLst>
        </pc:spChg>
        <pc:spChg chg="add mod">
          <ac:chgData name="Sanders Wang" userId="089d73b8-785c-4012-b931-81c632b6c9c7" providerId="ADAL" clId="{1029E7CA-98A3-4257-BD38-435C0ACFDFE7}" dt="2021-04-08T15:22:30.572" v="891" actId="1076"/>
          <ac:spMkLst>
            <pc:docMk/>
            <pc:sldMk cId="2272461505" sldId="274"/>
            <ac:spMk id="68" creationId="{B71878C6-AB71-4861-921D-99C0F8066726}"/>
          </ac:spMkLst>
        </pc:spChg>
        <pc:grpChg chg="add mod">
          <ac:chgData name="Sanders Wang" userId="089d73b8-785c-4012-b931-81c632b6c9c7" providerId="ADAL" clId="{1029E7CA-98A3-4257-BD38-435C0ACFDFE7}" dt="2021-04-08T15:20:29.625" v="838" actId="688"/>
          <ac:grpSpMkLst>
            <pc:docMk/>
            <pc:sldMk cId="2272461505" sldId="274"/>
            <ac:grpSpMk id="39" creationId="{CC380FA8-38D0-4D34-A5B1-C2487CB0180D}"/>
          </ac:grpSpMkLst>
        </pc:grpChg>
        <pc:grpChg chg="add mod">
          <ac:chgData name="Sanders Wang" userId="089d73b8-785c-4012-b931-81c632b6c9c7" providerId="ADAL" clId="{1029E7CA-98A3-4257-BD38-435C0ACFDFE7}" dt="2021-04-08T14:40:22.392" v="282" actId="167"/>
          <ac:grpSpMkLst>
            <pc:docMk/>
            <pc:sldMk cId="2272461505" sldId="274"/>
            <ac:grpSpMk id="42" creationId="{8724CFFB-F643-4D4C-AD78-8A153BAB6229}"/>
          </ac:grpSpMkLst>
        </pc:grpChg>
        <pc:picChg chg="add mod">
          <ac:chgData name="Sanders Wang" userId="089d73b8-785c-4012-b931-81c632b6c9c7" providerId="ADAL" clId="{1029E7CA-98A3-4257-BD38-435C0ACFDFE7}" dt="2021-04-08T14:11:29.268" v="53" actId="1076"/>
          <ac:picMkLst>
            <pc:docMk/>
            <pc:sldMk cId="2272461505" sldId="274"/>
            <ac:picMk id="6" creationId="{0AA5B389-532C-4617-9DCF-A442BD6A4709}"/>
          </ac:picMkLst>
        </pc:picChg>
        <pc:picChg chg="add del mod">
          <ac:chgData name="Sanders Wang" userId="089d73b8-785c-4012-b931-81c632b6c9c7" providerId="ADAL" clId="{1029E7CA-98A3-4257-BD38-435C0ACFDFE7}" dt="2021-04-08T14:14:44.922" v="74" actId="478"/>
          <ac:picMkLst>
            <pc:docMk/>
            <pc:sldMk cId="2272461505" sldId="274"/>
            <ac:picMk id="8" creationId="{62B0A538-F6D7-4522-82F4-63340CA23AB6}"/>
          </ac:picMkLst>
        </pc:picChg>
        <pc:picChg chg="add mod">
          <ac:chgData name="Sanders Wang" userId="089d73b8-785c-4012-b931-81c632b6c9c7" providerId="ADAL" clId="{1029E7CA-98A3-4257-BD38-435C0ACFDFE7}" dt="2021-04-08T14:18:06.689" v="102" actId="14100"/>
          <ac:picMkLst>
            <pc:docMk/>
            <pc:sldMk cId="2272461505" sldId="274"/>
            <ac:picMk id="14" creationId="{D679E256-F9FB-47B0-BDFB-7730E7D73F71}"/>
          </ac:picMkLst>
        </pc:picChg>
        <pc:picChg chg="add mod">
          <ac:chgData name="Sanders Wang" userId="089d73b8-785c-4012-b931-81c632b6c9c7" providerId="ADAL" clId="{1029E7CA-98A3-4257-BD38-435C0ACFDFE7}" dt="2021-04-08T15:20:29.625" v="838" actId="688"/>
          <ac:picMkLst>
            <pc:docMk/>
            <pc:sldMk cId="2272461505" sldId="274"/>
            <ac:picMk id="16" creationId="{FB7A597F-6CE9-4416-ABFD-D8786134D702}"/>
          </ac:picMkLst>
        </pc:picChg>
        <pc:picChg chg="add mod">
          <ac:chgData name="Sanders Wang" userId="089d73b8-785c-4012-b931-81c632b6c9c7" providerId="ADAL" clId="{1029E7CA-98A3-4257-BD38-435C0ACFDFE7}" dt="2021-04-08T14:20:52.501" v="123" actId="1076"/>
          <ac:picMkLst>
            <pc:docMk/>
            <pc:sldMk cId="2272461505" sldId="274"/>
            <ac:picMk id="25" creationId="{42CF5863-2999-4AC4-826C-F454454F81CB}"/>
          </ac:picMkLst>
        </pc:picChg>
        <pc:picChg chg="add del mod">
          <ac:chgData name="Sanders Wang" userId="089d73b8-785c-4012-b931-81c632b6c9c7" providerId="ADAL" clId="{1029E7CA-98A3-4257-BD38-435C0ACFDFE7}" dt="2021-04-08T15:17:12.321" v="781" actId="478"/>
          <ac:picMkLst>
            <pc:docMk/>
            <pc:sldMk cId="2272461505" sldId="274"/>
            <ac:picMk id="55" creationId="{7E2B42F1-9C55-4A6B-BC74-B5A71CEE58C6}"/>
          </ac:picMkLst>
        </pc:picChg>
        <pc:picChg chg="add mod">
          <ac:chgData name="Sanders Wang" userId="089d73b8-785c-4012-b931-81c632b6c9c7" providerId="ADAL" clId="{1029E7CA-98A3-4257-BD38-435C0ACFDFE7}" dt="2021-04-08T15:17:36.267" v="785" actId="1076"/>
          <ac:picMkLst>
            <pc:docMk/>
            <pc:sldMk cId="2272461505" sldId="274"/>
            <ac:picMk id="57" creationId="{FD41D574-DC4F-42EB-8E28-E254D93EAEE1}"/>
          </ac:picMkLst>
        </pc:picChg>
        <pc:picChg chg="add del mod">
          <ac:chgData name="Sanders Wang" userId="089d73b8-785c-4012-b931-81c632b6c9c7" providerId="ADAL" clId="{1029E7CA-98A3-4257-BD38-435C0ACFDFE7}" dt="2021-04-08T14:12:25.751" v="57" actId="478"/>
          <ac:picMkLst>
            <pc:docMk/>
            <pc:sldMk cId="2272461505" sldId="274"/>
            <ac:picMk id="1026" creationId="{C83242E3-75FD-45C7-A495-AB893FE2C935}"/>
          </ac:picMkLst>
        </pc:picChg>
        <pc:picChg chg="add mod">
          <ac:chgData name="Sanders Wang" userId="089d73b8-785c-4012-b931-81c632b6c9c7" providerId="ADAL" clId="{1029E7CA-98A3-4257-BD38-435C0ACFDFE7}" dt="2021-04-08T14:36:53.085" v="260" actId="688"/>
          <ac:picMkLst>
            <pc:docMk/>
            <pc:sldMk cId="2272461505" sldId="274"/>
            <ac:picMk id="1028" creationId="{745B1D74-BE41-4FF5-89F8-7CA21AA2576F}"/>
          </ac:picMkLst>
        </pc:picChg>
        <pc:cxnChg chg="add mod">
          <ac:chgData name="Sanders Wang" userId="089d73b8-785c-4012-b931-81c632b6c9c7" providerId="ADAL" clId="{1029E7CA-98A3-4257-BD38-435C0ACFDFE7}" dt="2021-04-08T15:20:59.432" v="840" actId="14100"/>
          <ac:cxnSpMkLst>
            <pc:docMk/>
            <pc:sldMk cId="2272461505" sldId="274"/>
            <ac:cxnSpMk id="12" creationId="{D6F2DB2B-ED43-4672-9B5F-D990E2E09523}"/>
          </ac:cxnSpMkLst>
        </pc:cxnChg>
        <pc:cxnChg chg="add mod">
          <ac:chgData name="Sanders Wang" userId="089d73b8-785c-4012-b931-81c632b6c9c7" providerId="ADAL" clId="{1029E7CA-98A3-4257-BD38-435C0ACFDFE7}" dt="2021-04-08T15:21:03.658" v="841" actId="14100"/>
          <ac:cxnSpMkLst>
            <pc:docMk/>
            <pc:sldMk cId="2272461505" sldId="274"/>
            <ac:cxnSpMk id="21" creationId="{23F43BBC-196A-4B7F-A1CF-B2C0478BCCFF}"/>
          </ac:cxnSpMkLst>
        </pc:cxnChg>
        <pc:cxnChg chg="add mod">
          <ac:chgData name="Sanders Wang" userId="089d73b8-785c-4012-b931-81c632b6c9c7" providerId="ADAL" clId="{1029E7CA-98A3-4257-BD38-435C0ACFDFE7}" dt="2021-04-08T14:39:56.016" v="279" actId="14100"/>
          <ac:cxnSpMkLst>
            <pc:docMk/>
            <pc:sldMk cId="2272461505" sldId="274"/>
            <ac:cxnSpMk id="27" creationId="{C4D19A63-C48F-4F52-8D25-724DCCBDC49C}"/>
          </ac:cxnSpMkLst>
        </pc:cxnChg>
        <pc:cxnChg chg="add mod">
          <ac:chgData name="Sanders Wang" userId="089d73b8-785c-4012-b931-81c632b6c9c7" providerId="ADAL" clId="{1029E7CA-98A3-4257-BD38-435C0ACFDFE7}" dt="2021-04-08T14:40:03.657" v="281" actId="14100"/>
          <ac:cxnSpMkLst>
            <pc:docMk/>
            <pc:sldMk cId="2272461505" sldId="274"/>
            <ac:cxnSpMk id="30" creationId="{98814B9F-91FF-466D-8602-5EFF16FD1E3E}"/>
          </ac:cxnSpMkLst>
        </pc:cxnChg>
        <pc:cxnChg chg="add mod">
          <ac:chgData name="Sanders Wang" userId="089d73b8-785c-4012-b931-81c632b6c9c7" providerId="ADAL" clId="{1029E7CA-98A3-4257-BD38-435C0ACFDFE7}" dt="2021-04-08T14:39:26.418" v="274" actId="14100"/>
          <ac:cxnSpMkLst>
            <pc:docMk/>
            <pc:sldMk cId="2272461505" sldId="274"/>
            <ac:cxnSpMk id="33" creationId="{D9B6B6BD-86DC-4746-8DA8-7876C202BEE3}"/>
          </ac:cxnSpMkLst>
        </pc:cxnChg>
        <pc:cxnChg chg="add mod">
          <ac:chgData name="Sanders Wang" userId="089d73b8-785c-4012-b931-81c632b6c9c7" providerId="ADAL" clId="{1029E7CA-98A3-4257-BD38-435C0ACFDFE7}" dt="2021-04-08T14:39:45.079" v="277" actId="14100"/>
          <ac:cxnSpMkLst>
            <pc:docMk/>
            <pc:sldMk cId="2272461505" sldId="274"/>
            <ac:cxnSpMk id="36" creationId="{64D7E80C-ED15-4F0C-8EB2-044D2F4E4E5D}"/>
          </ac:cxnSpMkLst>
        </pc:cxnChg>
      </pc:sldChg>
      <pc:sldChg chg="addSp delSp modSp new mod setBg">
        <pc:chgData name="Sanders Wang" userId="089d73b8-785c-4012-b931-81c632b6c9c7" providerId="ADAL" clId="{1029E7CA-98A3-4257-BD38-435C0ACFDFE7}" dt="2021-04-08T15:40:01.149" v="1092" actId="20577"/>
        <pc:sldMkLst>
          <pc:docMk/>
          <pc:sldMk cId="1239367578" sldId="275"/>
        </pc:sldMkLst>
        <pc:spChg chg="add mod">
          <ac:chgData name="Sanders Wang" userId="089d73b8-785c-4012-b931-81c632b6c9c7" providerId="ADAL" clId="{1029E7CA-98A3-4257-BD38-435C0ACFDFE7}" dt="2021-04-08T15:14:19.579" v="742" actId="20577"/>
          <ac:spMkLst>
            <pc:docMk/>
            <pc:sldMk cId="1239367578" sldId="275"/>
            <ac:spMk id="2" creationId="{F8C1677B-ACFB-4874-89C3-912F3CB81722}"/>
          </ac:spMkLst>
        </pc:spChg>
        <pc:spChg chg="add mod">
          <ac:chgData name="Sanders Wang" userId="089d73b8-785c-4012-b931-81c632b6c9c7" providerId="ADAL" clId="{1029E7CA-98A3-4257-BD38-435C0ACFDFE7}" dt="2021-04-08T15:18:29.321" v="825" actId="1038"/>
          <ac:spMkLst>
            <pc:docMk/>
            <pc:sldMk cId="1239367578" sldId="275"/>
            <ac:spMk id="3" creationId="{569DDA48-11EE-496F-833F-CF4EB5689C95}"/>
          </ac:spMkLst>
        </pc:spChg>
        <pc:spChg chg="add mod">
          <ac:chgData name="Sanders Wang" userId="089d73b8-785c-4012-b931-81c632b6c9c7" providerId="ADAL" clId="{1029E7CA-98A3-4257-BD38-435C0ACFDFE7}" dt="2021-04-08T15:23:20.760" v="892"/>
          <ac:spMkLst>
            <pc:docMk/>
            <pc:sldMk cId="1239367578" sldId="275"/>
            <ac:spMk id="6" creationId="{415D2284-5F8F-4B74-B4EB-6389BF8A541D}"/>
          </ac:spMkLst>
        </pc:spChg>
        <pc:spChg chg="add mod">
          <ac:chgData name="Sanders Wang" userId="089d73b8-785c-4012-b931-81c632b6c9c7" providerId="ADAL" clId="{1029E7CA-98A3-4257-BD38-435C0ACFDFE7}" dt="2021-04-08T15:23:20.760" v="892"/>
          <ac:spMkLst>
            <pc:docMk/>
            <pc:sldMk cId="1239367578" sldId="275"/>
            <ac:spMk id="8" creationId="{5D59854B-4B5F-4619-BD10-A8FDA9153C09}"/>
          </ac:spMkLst>
        </pc:spChg>
        <pc:spChg chg="add mod">
          <ac:chgData name="Sanders Wang" userId="089d73b8-785c-4012-b931-81c632b6c9c7" providerId="ADAL" clId="{1029E7CA-98A3-4257-BD38-435C0ACFDFE7}" dt="2021-04-08T15:34:36.292" v="953" actId="1076"/>
          <ac:spMkLst>
            <pc:docMk/>
            <pc:sldMk cId="1239367578" sldId="275"/>
            <ac:spMk id="10" creationId="{C3810527-CE67-4848-8B5B-EAEC39E7CA2B}"/>
          </ac:spMkLst>
        </pc:spChg>
        <pc:spChg chg="add mod">
          <ac:chgData name="Sanders Wang" userId="089d73b8-785c-4012-b931-81c632b6c9c7" providerId="ADAL" clId="{1029E7CA-98A3-4257-BD38-435C0ACFDFE7}" dt="2021-04-08T15:29:11.358" v="915"/>
          <ac:spMkLst>
            <pc:docMk/>
            <pc:sldMk cId="1239367578" sldId="275"/>
            <ac:spMk id="12" creationId="{F1BCDB84-368C-44A2-A6BB-9C8BA345D6E3}"/>
          </ac:spMkLst>
        </pc:spChg>
        <pc:spChg chg="add mod">
          <ac:chgData name="Sanders Wang" userId="089d73b8-785c-4012-b931-81c632b6c9c7" providerId="ADAL" clId="{1029E7CA-98A3-4257-BD38-435C0ACFDFE7}" dt="2021-04-08T15:29:55.149" v="921" actId="1076"/>
          <ac:spMkLst>
            <pc:docMk/>
            <pc:sldMk cId="1239367578" sldId="275"/>
            <ac:spMk id="13" creationId="{7D66CED0-5608-49D2-9D4B-3D7A7579A2F8}"/>
          </ac:spMkLst>
        </pc:spChg>
        <pc:spChg chg="add del">
          <ac:chgData name="Sanders Wang" userId="089d73b8-785c-4012-b931-81c632b6c9c7" providerId="ADAL" clId="{1029E7CA-98A3-4257-BD38-435C0ACFDFE7}" dt="2021-04-08T15:34:00.336" v="945"/>
          <ac:spMkLst>
            <pc:docMk/>
            <pc:sldMk cId="1239367578" sldId="275"/>
            <ac:spMk id="21" creationId="{8CA22EB7-435E-4D7E-A4AE-AF542D580E5E}"/>
          </ac:spMkLst>
        </pc:spChg>
        <pc:spChg chg="add mod">
          <ac:chgData name="Sanders Wang" userId="089d73b8-785c-4012-b931-81c632b6c9c7" providerId="ADAL" clId="{1029E7CA-98A3-4257-BD38-435C0ACFDFE7}" dt="2021-04-08T15:34:43.023" v="955" actId="113"/>
          <ac:spMkLst>
            <pc:docMk/>
            <pc:sldMk cId="1239367578" sldId="275"/>
            <ac:spMk id="22" creationId="{2D6D0BE0-7C24-4243-B4E6-D22BCED90C1C}"/>
          </ac:spMkLst>
        </pc:spChg>
        <pc:spChg chg="add mod">
          <ac:chgData name="Sanders Wang" userId="089d73b8-785c-4012-b931-81c632b6c9c7" providerId="ADAL" clId="{1029E7CA-98A3-4257-BD38-435C0ACFDFE7}" dt="2021-04-08T15:40:01.149" v="1092" actId="20577"/>
          <ac:spMkLst>
            <pc:docMk/>
            <pc:sldMk cId="1239367578" sldId="275"/>
            <ac:spMk id="27" creationId="{90B4979C-6472-44E9-B1D0-1E8B48EDFEC1}"/>
          </ac:spMkLst>
        </pc:spChg>
        <pc:grpChg chg="add mod">
          <ac:chgData name="Sanders Wang" userId="089d73b8-785c-4012-b931-81c632b6c9c7" providerId="ADAL" clId="{1029E7CA-98A3-4257-BD38-435C0ACFDFE7}" dt="2021-04-08T15:34:26.343" v="950" actId="1076"/>
          <ac:grpSpMkLst>
            <pc:docMk/>
            <pc:sldMk cId="1239367578" sldId="275"/>
            <ac:grpSpMk id="26" creationId="{B261FC59-C8EF-4C7D-9E35-C6125A0D3215}"/>
          </ac:grpSpMkLst>
        </pc:grpChg>
        <pc:picChg chg="add mod">
          <ac:chgData name="Sanders Wang" userId="089d73b8-785c-4012-b931-81c632b6c9c7" providerId="ADAL" clId="{1029E7CA-98A3-4257-BD38-435C0ACFDFE7}" dt="2021-04-08T15:18:55.871" v="829" actId="1076"/>
          <ac:picMkLst>
            <pc:docMk/>
            <pc:sldMk cId="1239367578" sldId="275"/>
            <ac:picMk id="4" creationId="{31961470-E699-4C68-81D5-4135B4963998}"/>
          </ac:picMkLst>
        </pc:picChg>
        <pc:picChg chg="add mod">
          <ac:chgData name="Sanders Wang" userId="089d73b8-785c-4012-b931-81c632b6c9c7" providerId="ADAL" clId="{1029E7CA-98A3-4257-BD38-435C0ACFDFE7}" dt="2021-04-08T15:23:20.760" v="892"/>
          <ac:picMkLst>
            <pc:docMk/>
            <pc:sldMk cId="1239367578" sldId="275"/>
            <ac:picMk id="5" creationId="{1A9DFA97-8114-4B53-855D-BE67083EB20E}"/>
          </ac:picMkLst>
        </pc:picChg>
        <pc:picChg chg="add mod">
          <ac:chgData name="Sanders Wang" userId="089d73b8-785c-4012-b931-81c632b6c9c7" providerId="ADAL" clId="{1029E7CA-98A3-4257-BD38-435C0ACFDFE7}" dt="2021-04-08T15:23:20.760" v="892"/>
          <ac:picMkLst>
            <pc:docMk/>
            <pc:sldMk cId="1239367578" sldId="275"/>
            <ac:picMk id="7" creationId="{43DFAA51-963E-4EB4-A5F3-0955F4648988}"/>
          </ac:picMkLst>
        </pc:picChg>
        <pc:picChg chg="add mod">
          <ac:chgData name="Sanders Wang" userId="089d73b8-785c-4012-b931-81c632b6c9c7" providerId="ADAL" clId="{1029E7CA-98A3-4257-BD38-435C0ACFDFE7}" dt="2021-04-08T15:28:11.975" v="903" actId="1076"/>
          <ac:picMkLst>
            <pc:docMk/>
            <pc:sldMk cId="1239367578" sldId="275"/>
            <ac:picMk id="9" creationId="{30701666-455F-42C7-8744-8AA7DC25A810}"/>
          </ac:picMkLst>
        </pc:picChg>
        <pc:picChg chg="add mod">
          <ac:chgData name="Sanders Wang" userId="089d73b8-785c-4012-b931-81c632b6c9c7" providerId="ADAL" clId="{1029E7CA-98A3-4257-BD38-435C0ACFDFE7}" dt="2021-04-08T15:29:51.611" v="920" actId="1076"/>
          <ac:picMkLst>
            <pc:docMk/>
            <pc:sldMk cId="1239367578" sldId="275"/>
            <ac:picMk id="14" creationId="{4F0258B8-53EE-4CBE-B76F-4139B62DD956}"/>
          </ac:picMkLst>
        </pc:picChg>
        <pc:picChg chg="add del mod">
          <ac:chgData name="Sanders Wang" userId="089d73b8-785c-4012-b931-81c632b6c9c7" providerId="ADAL" clId="{1029E7CA-98A3-4257-BD38-435C0ACFDFE7}" dt="2021-04-08T15:25:25.683" v="896" actId="478"/>
          <ac:picMkLst>
            <pc:docMk/>
            <pc:sldMk cId="1239367578" sldId="275"/>
            <ac:picMk id="4098" creationId="{28059B10-C961-451F-8894-4AFE88647AE2}"/>
          </ac:picMkLst>
        </pc:picChg>
        <pc:picChg chg="add mod">
          <ac:chgData name="Sanders Wang" userId="089d73b8-785c-4012-b931-81c632b6c9c7" providerId="ADAL" clId="{1029E7CA-98A3-4257-BD38-435C0ACFDFE7}" dt="2021-04-08T15:28:06.994" v="902" actId="166"/>
          <ac:picMkLst>
            <pc:docMk/>
            <pc:sldMk cId="1239367578" sldId="275"/>
            <ac:picMk id="4100" creationId="{3D3CDB70-2899-4BE5-B577-B7DC9DCC430B}"/>
          </ac:picMkLst>
        </pc:picChg>
        <pc:picChg chg="add mod">
          <ac:chgData name="Sanders Wang" userId="089d73b8-785c-4012-b931-81c632b6c9c7" providerId="ADAL" clId="{1029E7CA-98A3-4257-BD38-435C0ACFDFE7}" dt="2021-04-08T15:38:17.657" v="958" actId="1076"/>
          <ac:picMkLst>
            <pc:docMk/>
            <pc:sldMk cId="1239367578" sldId="275"/>
            <ac:picMk id="4103" creationId="{BCEF7ADB-C366-4C6A-98A1-6E5050928457}"/>
          </ac:picMkLst>
        </pc:picChg>
        <pc:cxnChg chg="add mod">
          <ac:chgData name="Sanders Wang" userId="089d73b8-785c-4012-b931-81c632b6c9c7" providerId="ADAL" clId="{1029E7CA-98A3-4257-BD38-435C0ACFDFE7}" dt="2021-04-08T15:34:22.191" v="949" actId="164"/>
          <ac:cxnSpMkLst>
            <pc:docMk/>
            <pc:sldMk cId="1239367578" sldId="275"/>
            <ac:cxnSpMk id="15" creationId="{F506989B-389E-4395-99D7-B51E7992986A}"/>
          </ac:cxnSpMkLst>
        </pc:cxnChg>
        <pc:cxnChg chg="add mod">
          <ac:chgData name="Sanders Wang" userId="089d73b8-785c-4012-b931-81c632b6c9c7" providerId="ADAL" clId="{1029E7CA-98A3-4257-BD38-435C0ACFDFE7}" dt="2021-04-08T15:34:22.191" v="949" actId="164"/>
          <ac:cxnSpMkLst>
            <pc:docMk/>
            <pc:sldMk cId="1239367578" sldId="275"/>
            <ac:cxnSpMk id="19" creationId="{05F72C04-47A5-471F-B5BB-4B4BCF81CC69}"/>
          </ac:cxnSpMkLst>
        </pc:cxnChg>
        <pc:cxnChg chg="add mod">
          <ac:chgData name="Sanders Wang" userId="089d73b8-785c-4012-b931-81c632b6c9c7" providerId="ADAL" clId="{1029E7CA-98A3-4257-BD38-435C0ACFDFE7}" dt="2021-04-08T15:34:22.191" v="949" actId="164"/>
          <ac:cxnSpMkLst>
            <pc:docMk/>
            <pc:sldMk cId="1239367578" sldId="275"/>
            <ac:cxnSpMk id="20" creationId="{E3E8A21B-7FE6-4192-8489-DCD1226ECD16}"/>
          </ac:cxnSpMkLst>
        </pc:cxnChg>
        <pc:cxnChg chg="add mod">
          <ac:chgData name="Sanders Wang" userId="089d73b8-785c-4012-b931-81c632b6c9c7" providerId="ADAL" clId="{1029E7CA-98A3-4257-BD38-435C0ACFDFE7}" dt="2021-04-08T15:34:22.191" v="949" actId="164"/>
          <ac:cxnSpMkLst>
            <pc:docMk/>
            <pc:sldMk cId="1239367578" sldId="275"/>
            <ac:cxnSpMk id="23" creationId="{CAFA75D6-ECE7-44F8-8313-EBBE2996FD09}"/>
          </ac:cxnSpMkLst>
        </pc:cxnChg>
        <pc:cxnChg chg="add mod">
          <ac:chgData name="Sanders Wang" userId="089d73b8-785c-4012-b931-81c632b6c9c7" providerId="ADAL" clId="{1029E7CA-98A3-4257-BD38-435C0ACFDFE7}" dt="2021-04-08T15:34:22.191" v="949" actId="164"/>
          <ac:cxnSpMkLst>
            <pc:docMk/>
            <pc:sldMk cId="1239367578" sldId="275"/>
            <ac:cxnSpMk id="24" creationId="{C0EACE35-F77E-4D5D-9F13-40F370C2CFF2}"/>
          </ac:cxnSpMkLst>
        </pc:cxnChg>
        <pc:cxnChg chg="add mod">
          <ac:chgData name="Sanders Wang" userId="089d73b8-785c-4012-b931-81c632b6c9c7" providerId="ADAL" clId="{1029E7CA-98A3-4257-BD38-435C0ACFDFE7}" dt="2021-04-08T15:34:22.191" v="949" actId="164"/>
          <ac:cxnSpMkLst>
            <pc:docMk/>
            <pc:sldMk cId="1239367578" sldId="275"/>
            <ac:cxnSpMk id="25" creationId="{199721B5-26FE-49F8-B9E0-4DA7D58542D0}"/>
          </ac:cxnSpMkLst>
        </pc:cxnChg>
      </pc:sldChg>
      <pc:sldChg chg="addSp delSp modSp new mod ord">
        <pc:chgData name="Sanders Wang" userId="089d73b8-785c-4012-b931-81c632b6c9c7" providerId="ADAL" clId="{1029E7CA-98A3-4257-BD38-435C0ACFDFE7}" dt="2021-04-09T07:11:38.158" v="2236" actId="1076"/>
        <pc:sldMkLst>
          <pc:docMk/>
          <pc:sldMk cId="3120247257" sldId="276"/>
        </pc:sldMkLst>
        <pc:spChg chg="add mod">
          <ac:chgData name="Sanders Wang" userId="089d73b8-785c-4012-b931-81c632b6c9c7" providerId="ADAL" clId="{1029E7CA-98A3-4257-BD38-435C0ACFDFE7}" dt="2021-04-09T05:52:54.634" v="1688" actId="20577"/>
          <ac:spMkLst>
            <pc:docMk/>
            <pc:sldMk cId="3120247257" sldId="276"/>
            <ac:spMk id="2" creationId="{4FFAF8DF-4FAA-4A5E-8FB3-6DF8818B01D7}"/>
          </ac:spMkLst>
        </pc:spChg>
        <pc:spChg chg="del mod topLvl">
          <ac:chgData name="Sanders Wang" userId="089d73b8-785c-4012-b931-81c632b6c9c7" providerId="ADAL" clId="{1029E7CA-98A3-4257-BD38-435C0ACFDFE7}" dt="2021-04-09T04:58:46.433" v="1145" actId="478"/>
          <ac:spMkLst>
            <pc:docMk/>
            <pc:sldMk cId="3120247257" sldId="276"/>
            <ac:spMk id="5" creationId="{4A92EFE1-E462-47B0-81F7-35520F1CAB6D}"/>
          </ac:spMkLst>
        </pc:spChg>
        <pc:spChg chg="add mod">
          <ac:chgData name="Sanders Wang" userId="089d73b8-785c-4012-b931-81c632b6c9c7" providerId="ADAL" clId="{1029E7CA-98A3-4257-BD38-435C0ACFDFE7}" dt="2021-04-09T07:11:18.586" v="2234" actId="1076"/>
          <ac:spMkLst>
            <pc:docMk/>
            <pc:sldMk cId="3120247257" sldId="276"/>
            <ac:spMk id="6" creationId="{4FCE5202-CFC3-4D2F-A55F-ABA0B69254A2}"/>
          </ac:spMkLst>
        </pc:spChg>
        <pc:spChg chg="add mod">
          <ac:chgData name="Sanders Wang" userId="089d73b8-785c-4012-b931-81c632b6c9c7" providerId="ADAL" clId="{1029E7CA-98A3-4257-BD38-435C0ACFDFE7}" dt="2021-04-09T07:11:38.158" v="2236" actId="1076"/>
          <ac:spMkLst>
            <pc:docMk/>
            <pc:sldMk cId="3120247257" sldId="276"/>
            <ac:spMk id="7" creationId="{CC79BD1F-651F-4D81-BB30-77A5E1D6797D}"/>
          </ac:spMkLst>
        </pc:spChg>
        <pc:spChg chg="add mod">
          <ac:chgData name="Sanders Wang" userId="089d73b8-785c-4012-b931-81c632b6c9c7" providerId="ADAL" clId="{1029E7CA-98A3-4257-BD38-435C0ACFDFE7}" dt="2021-04-09T05:33:37.305" v="1567" actId="207"/>
          <ac:spMkLst>
            <pc:docMk/>
            <pc:sldMk cId="3120247257" sldId="276"/>
            <ac:spMk id="13" creationId="{98BB18D1-04C4-43F4-AED6-CB1128FB8A0C}"/>
          </ac:spMkLst>
        </pc:spChg>
        <pc:spChg chg="add mod">
          <ac:chgData name="Sanders Wang" userId="089d73b8-785c-4012-b931-81c632b6c9c7" providerId="ADAL" clId="{1029E7CA-98A3-4257-BD38-435C0ACFDFE7}" dt="2021-04-09T05:33:58.750" v="1572" actId="6549"/>
          <ac:spMkLst>
            <pc:docMk/>
            <pc:sldMk cId="3120247257" sldId="276"/>
            <ac:spMk id="33" creationId="{53AEE4E6-F6ED-42E7-A062-E9FC6B12FCC7}"/>
          </ac:spMkLst>
        </pc:spChg>
        <pc:spChg chg="add mod">
          <ac:chgData name="Sanders Wang" userId="089d73b8-785c-4012-b931-81c632b6c9c7" providerId="ADAL" clId="{1029E7CA-98A3-4257-BD38-435C0ACFDFE7}" dt="2021-04-09T05:34:26.927" v="1579" actId="207"/>
          <ac:spMkLst>
            <pc:docMk/>
            <pc:sldMk cId="3120247257" sldId="276"/>
            <ac:spMk id="34" creationId="{6934B06E-214F-4B51-9045-9D3B9A8DC753}"/>
          </ac:spMkLst>
        </pc:spChg>
        <pc:spChg chg="add mod">
          <ac:chgData name="Sanders Wang" userId="089d73b8-785c-4012-b931-81c632b6c9c7" providerId="ADAL" clId="{1029E7CA-98A3-4257-BD38-435C0ACFDFE7}" dt="2021-04-09T05:33:08.131" v="1556" actId="20577"/>
          <ac:spMkLst>
            <pc:docMk/>
            <pc:sldMk cId="3120247257" sldId="276"/>
            <ac:spMk id="41" creationId="{14E9BDE1-834A-4CA0-918C-9FCC2C6E0487}"/>
          </ac:spMkLst>
        </pc:spChg>
        <pc:spChg chg="add mod">
          <ac:chgData name="Sanders Wang" userId="089d73b8-785c-4012-b931-81c632b6c9c7" providerId="ADAL" clId="{1029E7CA-98A3-4257-BD38-435C0ACFDFE7}" dt="2021-04-09T05:33:13.857" v="1565" actId="20577"/>
          <ac:spMkLst>
            <pc:docMk/>
            <pc:sldMk cId="3120247257" sldId="276"/>
            <ac:spMk id="42" creationId="{05E46C71-1D26-453D-ADA6-25E2E3B13D2E}"/>
          </ac:spMkLst>
        </pc:spChg>
        <pc:spChg chg="add mod">
          <ac:chgData name="Sanders Wang" userId="089d73b8-785c-4012-b931-81c632b6c9c7" providerId="ADAL" clId="{1029E7CA-98A3-4257-BD38-435C0ACFDFE7}" dt="2021-04-09T07:06:47.541" v="2108" actId="1037"/>
          <ac:spMkLst>
            <pc:docMk/>
            <pc:sldMk cId="3120247257" sldId="276"/>
            <ac:spMk id="45" creationId="{07033C3E-744F-4867-8DB6-40881C62EBF5}"/>
          </ac:spMkLst>
        </pc:spChg>
        <pc:spChg chg="add mod">
          <ac:chgData name="Sanders Wang" userId="089d73b8-785c-4012-b931-81c632b6c9c7" providerId="ADAL" clId="{1029E7CA-98A3-4257-BD38-435C0ACFDFE7}" dt="2021-04-09T07:04:50.692" v="2075" actId="1076"/>
          <ac:spMkLst>
            <pc:docMk/>
            <pc:sldMk cId="3120247257" sldId="276"/>
            <ac:spMk id="49" creationId="{18CED74B-FE27-4422-AFA8-B0FED1E387C9}"/>
          </ac:spMkLst>
        </pc:spChg>
        <pc:spChg chg="add mod">
          <ac:chgData name="Sanders Wang" userId="089d73b8-785c-4012-b931-81c632b6c9c7" providerId="ADAL" clId="{1029E7CA-98A3-4257-BD38-435C0ACFDFE7}" dt="2021-04-09T07:04:31.597" v="2070" actId="1076"/>
          <ac:spMkLst>
            <pc:docMk/>
            <pc:sldMk cId="3120247257" sldId="276"/>
            <ac:spMk id="50" creationId="{DFE37C4E-458E-4C56-88D2-E9A3B3BB93F0}"/>
          </ac:spMkLst>
        </pc:spChg>
        <pc:spChg chg="add mod">
          <ac:chgData name="Sanders Wang" userId="089d73b8-785c-4012-b931-81c632b6c9c7" providerId="ADAL" clId="{1029E7CA-98A3-4257-BD38-435C0ACFDFE7}" dt="2021-04-09T05:20:42.602" v="1457" actId="20577"/>
          <ac:spMkLst>
            <pc:docMk/>
            <pc:sldMk cId="3120247257" sldId="276"/>
            <ac:spMk id="57" creationId="{A51FB687-B64E-4AEC-AB79-F665DAFCAD36}"/>
          </ac:spMkLst>
        </pc:spChg>
        <pc:spChg chg="add del mod">
          <ac:chgData name="Sanders Wang" userId="089d73b8-785c-4012-b931-81c632b6c9c7" providerId="ADAL" clId="{1029E7CA-98A3-4257-BD38-435C0ACFDFE7}" dt="2021-04-09T05:25:13.495" v="1463" actId="478"/>
          <ac:spMkLst>
            <pc:docMk/>
            <pc:sldMk cId="3120247257" sldId="276"/>
            <ac:spMk id="71" creationId="{6474B34B-0114-405E-BD5A-F6734DF918A7}"/>
          </ac:spMkLst>
        </pc:spChg>
        <pc:spChg chg="add del mod">
          <ac:chgData name="Sanders Wang" userId="089d73b8-785c-4012-b931-81c632b6c9c7" providerId="ADAL" clId="{1029E7CA-98A3-4257-BD38-435C0ACFDFE7}" dt="2021-04-09T05:25:38.580" v="1467" actId="11529"/>
          <ac:spMkLst>
            <pc:docMk/>
            <pc:sldMk cId="3120247257" sldId="276"/>
            <ac:spMk id="72" creationId="{A807B2B3-2CCD-470B-B941-0EB69DB0D859}"/>
          </ac:spMkLst>
        </pc:spChg>
        <pc:spChg chg="add mod">
          <ac:chgData name="Sanders Wang" userId="089d73b8-785c-4012-b931-81c632b6c9c7" providerId="ADAL" clId="{1029E7CA-98A3-4257-BD38-435C0ACFDFE7}" dt="2021-04-09T05:32:27.335" v="1541" actId="1036"/>
          <ac:spMkLst>
            <pc:docMk/>
            <pc:sldMk cId="3120247257" sldId="276"/>
            <ac:spMk id="73" creationId="{B5308637-7D6F-4AC8-9C0C-7D5B0A035FDB}"/>
          </ac:spMkLst>
        </pc:spChg>
        <pc:spChg chg="add del">
          <ac:chgData name="Sanders Wang" userId="089d73b8-785c-4012-b931-81c632b6c9c7" providerId="ADAL" clId="{1029E7CA-98A3-4257-BD38-435C0ACFDFE7}" dt="2021-04-09T05:36:46.472" v="1596"/>
          <ac:spMkLst>
            <pc:docMk/>
            <pc:sldMk cId="3120247257" sldId="276"/>
            <ac:spMk id="74" creationId="{672856F9-A299-46DA-AD50-3C587EE0349F}"/>
          </ac:spMkLst>
        </pc:spChg>
        <pc:spChg chg="add mod">
          <ac:chgData name="Sanders Wang" userId="089d73b8-785c-4012-b931-81c632b6c9c7" providerId="ADAL" clId="{1029E7CA-98A3-4257-BD38-435C0ACFDFE7}" dt="2021-04-09T05:32:27.335" v="1541" actId="1036"/>
          <ac:spMkLst>
            <pc:docMk/>
            <pc:sldMk cId="3120247257" sldId="276"/>
            <ac:spMk id="75" creationId="{3F29F38F-A3C4-427C-8A05-09A711FCFB20}"/>
          </ac:spMkLst>
        </pc:spChg>
        <pc:spChg chg="add mod">
          <ac:chgData name="Sanders Wang" userId="089d73b8-785c-4012-b931-81c632b6c9c7" providerId="ADAL" clId="{1029E7CA-98A3-4257-BD38-435C0ACFDFE7}" dt="2021-04-09T05:32:27.335" v="1541" actId="1036"/>
          <ac:spMkLst>
            <pc:docMk/>
            <pc:sldMk cId="3120247257" sldId="276"/>
            <ac:spMk id="76" creationId="{30511B1C-FD3E-4DFA-999C-BBC490C5AC81}"/>
          </ac:spMkLst>
        </pc:spChg>
        <pc:spChg chg="add del mod">
          <ac:chgData name="Sanders Wang" userId="089d73b8-785c-4012-b931-81c632b6c9c7" providerId="ADAL" clId="{1029E7CA-98A3-4257-BD38-435C0ACFDFE7}" dt="2021-04-09T05:30:54.464" v="1514" actId="478"/>
          <ac:spMkLst>
            <pc:docMk/>
            <pc:sldMk cId="3120247257" sldId="276"/>
            <ac:spMk id="77" creationId="{62B768C1-F670-41ED-AA8B-6FC2B40663C9}"/>
          </ac:spMkLst>
        </pc:spChg>
        <pc:spChg chg="add mod">
          <ac:chgData name="Sanders Wang" userId="089d73b8-785c-4012-b931-81c632b6c9c7" providerId="ADAL" clId="{1029E7CA-98A3-4257-BD38-435C0ACFDFE7}" dt="2021-04-09T05:38:45.199" v="1630" actId="14100"/>
          <ac:spMkLst>
            <pc:docMk/>
            <pc:sldMk cId="3120247257" sldId="276"/>
            <ac:spMk id="78" creationId="{D2D1E4F6-B05A-4BD7-B855-271D4DE7C07D}"/>
          </ac:spMkLst>
        </pc:spChg>
        <pc:spChg chg="add mod">
          <ac:chgData name="Sanders Wang" userId="089d73b8-785c-4012-b931-81c632b6c9c7" providerId="ADAL" clId="{1029E7CA-98A3-4257-BD38-435C0ACFDFE7}" dt="2021-04-09T05:39:06.872" v="1637" actId="20577"/>
          <ac:spMkLst>
            <pc:docMk/>
            <pc:sldMk cId="3120247257" sldId="276"/>
            <ac:spMk id="79" creationId="{3D1D3530-2DA8-4637-BE88-E053AC5271B1}"/>
          </ac:spMkLst>
        </pc:spChg>
        <pc:spChg chg="add mod">
          <ac:chgData name="Sanders Wang" userId="089d73b8-785c-4012-b931-81c632b6c9c7" providerId="ADAL" clId="{1029E7CA-98A3-4257-BD38-435C0ACFDFE7}" dt="2021-04-09T05:39:23.433" v="1646" actId="20577"/>
          <ac:spMkLst>
            <pc:docMk/>
            <pc:sldMk cId="3120247257" sldId="276"/>
            <ac:spMk id="80" creationId="{544D6043-7AA0-484F-B1FF-7DC9B9784D8E}"/>
          </ac:spMkLst>
        </pc:spChg>
        <pc:spChg chg="add mod">
          <ac:chgData name="Sanders Wang" userId="089d73b8-785c-4012-b931-81c632b6c9c7" providerId="ADAL" clId="{1029E7CA-98A3-4257-BD38-435C0ACFDFE7}" dt="2021-04-09T05:39:51.558" v="1652" actId="1076"/>
          <ac:spMkLst>
            <pc:docMk/>
            <pc:sldMk cId="3120247257" sldId="276"/>
            <ac:spMk id="81" creationId="{6E8F2B16-0608-4524-9334-788E4C49D2C8}"/>
          </ac:spMkLst>
        </pc:spChg>
        <pc:spChg chg="add mod">
          <ac:chgData name="Sanders Wang" userId="089d73b8-785c-4012-b931-81c632b6c9c7" providerId="ADAL" clId="{1029E7CA-98A3-4257-BD38-435C0ACFDFE7}" dt="2021-04-09T05:39:59.031" v="1658" actId="20577"/>
          <ac:spMkLst>
            <pc:docMk/>
            <pc:sldMk cId="3120247257" sldId="276"/>
            <ac:spMk id="83" creationId="{71214AEB-336D-43F9-A814-85A920A3D3F1}"/>
          </ac:spMkLst>
        </pc:spChg>
        <pc:grpChg chg="add del mod">
          <ac:chgData name="Sanders Wang" userId="089d73b8-785c-4012-b931-81c632b6c9c7" providerId="ADAL" clId="{1029E7CA-98A3-4257-BD38-435C0ACFDFE7}" dt="2021-04-09T04:58:44.059" v="1144" actId="165"/>
          <ac:grpSpMkLst>
            <pc:docMk/>
            <pc:sldMk cId="3120247257" sldId="276"/>
            <ac:grpSpMk id="3" creationId="{EFF8E5A1-B583-4746-8F44-EDD199DC7365}"/>
          </ac:grpSpMkLst>
        </pc:grpChg>
        <pc:picChg chg="mod topLvl">
          <ac:chgData name="Sanders Wang" userId="089d73b8-785c-4012-b931-81c632b6c9c7" providerId="ADAL" clId="{1029E7CA-98A3-4257-BD38-435C0ACFDFE7}" dt="2021-04-09T07:11:09.770" v="2232" actId="1076"/>
          <ac:picMkLst>
            <pc:docMk/>
            <pc:sldMk cId="3120247257" sldId="276"/>
            <ac:picMk id="4" creationId="{91DE240D-AEE7-4B15-995E-2CA42D1CAF05}"/>
          </ac:picMkLst>
        </pc:picChg>
        <pc:picChg chg="add mod ord">
          <ac:chgData name="Sanders Wang" userId="089d73b8-785c-4012-b931-81c632b6c9c7" providerId="ADAL" clId="{1029E7CA-98A3-4257-BD38-435C0ACFDFE7}" dt="2021-04-09T07:05:24.982" v="2084" actId="14100"/>
          <ac:picMkLst>
            <pc:docMk/>
            <pc:sldMk cId="3120247257" sldId="276"/>
            <ac:picMk id="44" creationId="{9EC008FE-8D7F-4659-82AE-607C2C968766}"/>
          </ac:picMkLst>
        </pc:picChg>
        <pc:picChg chg="add mod">
          <ac:chgData name="Sanders Wang" userId="089d73b8-785c-4012-b931-81c632b6c9c7" providerId="ADAL" clId="{1029E7CA-98A3-4257-BD38-435C0ACFDFE7}" dt="2021-04-09T07:06:47.541" v="2108" actId="1037"/>
          <ac:picMkLst>
            <pc:docMk/>
            <pc:sldMk cId="3120247257" sldId="276"/>
            <ac:picMk id="47" creationId="{F3BD07AA-9D42-4923-B55D-8ACD64BE2556}"/>
          </ac:picMkLst>
        </pc:picChg>
        <pc:picChg chg="add mod">
          <ac:chgData name="Sanders Wang" userId="089d73b8-785c-4012-b931-81c632b6c9c7" providerId="ADAL" clId="{1029E7CA-98A3-4257-BD38-435C0ACFDFE7}" dt="2021-04-09T07:07:02.419" v="2110" actId="1076"/>
          <ac:picMkLst>
            <pc:docMk/>
            <pc:sldMk cId="3120247257" sldId="276"/>
            <ac:picMk id="48" creationId="{08285976-5288-41C7-AE7D-B73CD3CE1530}"/>
          </ac:picMkLst>
        </pc:picChg>
        <pc:picChg chg="add mod ord">
          <ac:chgData name="Sanders Wang" userId="089d73b8-785c-4012-b931-81c632b6c9c7" providerId="ADAL" clId="{1029E7CA-98A3-4257-BD38-435C0ACFDFE7}" dt="2021-04-09T05:29:01.420" v="1496" actId="1076"/>
          <ac:picMkLst>
            <pc:docMk/>
            <pc:sldMk cId="3120247257" sldId="276"/>
            <ac:picMk id="70" creationId="{6629937D-0FE0-4722-A54B-C71CBEB95D00}"/>
          </ac:picMkLst>
        </pc:picChg>
        <pc:picChg chg="add del mod">
          <ac:chgData name="Sanders Wang" userId="089d73b8-785c-4012-b931-81c632b6c9c7" providerId="ADAL" clId="{1029E7CA-98A3-4257-BD38-435C0ACFDFE7}" dt="2021-04-09T05:19:37.540" v="1443" actId="21"/>
          <ac:picMkLst>
            <pc:docMk/>
            <pc:sldMk cId="3120247257" sldId="276"/>
            <ac:picMk id="1026" creationId="{19601A0D-E781-4D28-B795-5D8994DC42E3}"/>
          </ac:picMkLst>
        </pc:picChg>
        <pc:cxnChg chg="add mod">
          <ac:chgData name="Sanders Wang" userId="089d73b8-785c-4012-b931-81c632b6c9c7" providerId="ADAL" clId="{1029E7CA-98A3-4257-BD38-435C0ACFDFE7}" dt="2021-04-09T05:19:26.054" v="1440" actId="1038"/>
          <ac:cxnSpMkLst>
            <pc:docMk/>
            <pc:sldMk cId="3120247257" sldId="276"/>
            <ac:cxnSpMk id="9" creationId="{59B47025-1304-47AB-AABA-7D0BCA02033A}"/>
          </ac:cxnSpMkLst>
        </pc:cxnChg>
        <pc:cxnChg chg="add mod">
          <ac:chgData name="Sanders Wang" userId="089d73b8-785c-4012-b931-81c632b6c9c7" providerId="ADAL" clId="{1029E7CA-98A3-4257-BD38-435C0ACFDFE7}" dt="2021-04-09T05:19:26.054" v="1440" actId="1038"/>
          <ac:cxnSpMkLst>
            <pc:docMk/>
            <pc:sldMk cId="3120247257" sldId="276"/>
            <ac:cxnSpMk id="12" creationId="{41ECA828-89D8-4B8B-B7F6-A10D9DF5DAB3}"/>
          </ac:cxnSpMkLst>
        </pc:cxnChg>
        <pc:cxnChg chg="add mod">
          <ac:chgData name="Sanders Wang" userId="089d73b8-785c-4012-b931-81c632b6c9c7" providerId="ADAL" clId="{1029E7CA-98A3-4257-BD38-435C0ACFDFE7}" dt="2021-04-09T05:19:26.054" v="1440" actId="1038"/>
          <ac:cxnSpMkLst>
            <pc:docMk/>
            <pc:sldMk cId="3120247257" sldId="276"/>
            <ac:cxnSpMk id="18" creationId="{D8921207-A977-456F-9EDB-F1EA84D93436}"/>
          </ac:cxnSpMkLst>
        </pc:cxnChg>
        <pc:cxnChg chg="add mod">
          <ac:chgData name="Sanders Wang" userId="089d73b8-785c-4012-b931-81c632b6c9c7" providerId="ADAL" clId="{1029E7CA-98A3-4257-BD38-435C0ACFDFE7}" dt="2021-04-09T05:19:26.054" v="1440" actId="1038"/>
          <ac:cxnSpMkLst>
            <pc:docMk/>
            <pc:sldMk cId="3120247257" sldId="276"/>
            <ac:cxnSpMk id="22" creationId="{CB164CF0-178F-406B-A562-AAEDD4D8CC46}"/>
          </ac:cxnSpMkLst>
        </pc:cxnChg>
        <pc:cxnChg chg="add mod">
          <ac:chgData name="Sanders Wang" userId="089d73b8-785c-4012-b931-81c632b6c9c7" providerId="ADAL" clId="{1029E7CA-98A3-4257-BD38-435C0ACFDFE7}" dt="2021-04-09T05:33:57.989" v="1570" actId="6549"/>
          <ac:cxnSpMkLst>
            <pc:docMk/>
            <pc:sldMk cId="3120247257" sldId="276"/>
            <ac:cxnSpMk id="35" creationId="{AF9F0FC0-605E-4CF1-AA78-AC83670B5C47}"/>
          </ac:cxnSpMkLst>
        </pc:cxnChg>
        <pc:cxnChg chg="add mod">
          <ac:chgData name="Sanders Wang" userId="089d73b8-785c-4012-b931-81c632b6c9c7" providerId="ADAL" clId="{1029E7CA-98A3-4257-BD38-435C0ACFDFE7}" dt="2021-04-09T05:34:02.547" v="1573" actId="6549"/>
          <ac:cxnSpMkLst>
            <pc:docMk/>
            <pc:sldMk cId="3120247257" sldId="276"/>
            <ac:cxnSpMk id="38" creationId="{AAF962CB-390A-48FB-8ED9-913E8F23D3C8}"/>
          </ac:cxnSpMkLst>
        </pc:cxnChg>
        <pc:cxnChg chg="add mod">
          <ac:chgData name="Sanders Wang" userId="089d73b8-785c-4012-b931-81c632b6c9c7" providerId="ADAL" clId="{1029E7CA-98A3-4257-BD38-435C0ACFDFE7}" dt="2021-04-09T05:33:11.845" v="1557" actId="20577"/>
          <ac:cxnSpMkLst>
            <pc:docMk/>
            <pc:sldMk cId="3120247257" sldId="276"/>
            <ac:cxnSpMk id="43" creationId="{DC25410A-30A6-48F9-86DE-E4C6E76238D6}"/>
          </ac:cxnSpMkLst>
        </pc:cxnChg>
        <pc:cxnChg chg="add mod">
          <ac:chgData name="Sanders Wang" userId="089d73b8-785c-4012-b931-81c632b6c9c7" providerId="ADAL" clId="{1029E7CA-98A3-4257-BD38-435C0ACFDFE7}" dt="2021-04-09T05:19:26.054" v="1440" actId="1038"/>
          <ac:cxnSpMkLst>
            <pc:docMk/>
            <pc:sldMk cId="3120247257" sldId="276"/>
            <ac:cxnSpMk id="46" creationId="{BAF156B7-1141-4B43-B25A-51E6EB5B30E6}"/>
          </ac:cxnSpMkLst>
        </pc:cxnChg>
        <pc:cxnChg chg="add mod">
          <ac:chgData name="Sanders Wang" userId="089d73b8-785c-4012-b931-81c632b6c9c7" providerId="ADAL" clId="{1029E7CA-98A3-4257-BD38-435C0ACFDFE7}" dt="2021-04-09T07:04:56.681" v="2076" actId="14100"/>
          <ac:cxnSpMkLst>
            <pc:docMk/>
            <pc:sldMk cId="3120247257" sldId="276"/>
            <ac:cxnSpMk id="51" creationId="{8FE7E790-3F94-4FE9-9344-C5EF1B4531CE}"/>
          </ac:cxnSpMkLst>
        </pc:cxnChg>
        <pc:cxnChg chg="add mod">
          <ac:chgData name="Sanders Wang" userId="089d73b8-785c-4012-b931-81c632b6c9c7" providerId="ADAL" clId="{1029E7CA-98A3-4257-BD38-435C0ACFDFE7}" dt="2021-04-09T07:05:03.756" v="2078" actId="14100"/>
          <ac:cxnSpMkLst>
            <pc:docMk/>
            <pc:sldMk cId="3120247257" sldId="276"/>
            <ac:cxnSpMk id="54" creationId="{946E9C35-C8BF-48DC-A15D-212F3D1CFEDF}"/>
          </ac:cxnSpMkLst>
        </pc:cxnChg>
        <pc:cxnChg chg="add mod">
          <ac:chgData name="Sanders Wang" userId="089d73b8-785c-4012-b931-81c632b6c9c7" providerId="ADAL" clId="{1029E7CA-98A3-4257-BD38-435C0ACFDFE7}" dt="2021-04-09T05:41:33.650" v="1676" actId="14100"/>
          <ac:cxnSpMkLst>
            <pc:docMk/>
            <pc:sldMk cId="3120247257" sldId="276"/>
            <ac:cxnSpMk id="84" creationId="{77A48FD9-2ABF-49B0-953B-2314D29A2F5F}"/>
          </ac:cxnSpMkLst>
        </pc:cxnChg>
        <pc:cxnChg chg="add mod">
          <ac:chgData name="Sanders Wang" userId="089d73b8-785c-4012-b931-81c632b6c9c7" providerId="ADAL" clId="{1029E7CA-98A3-4257-BD38-435C0ACFDFE7}" dt="2021-04-09T05:41:36.996" v="1677" actId="14100"/>
          <ac:cxnSpMkLst>
            <pc:docMk/>
            <pc:sldMk cId="3120247257" sldId="276"/>
            <ac:cxnSpMk id="88" creationId="{562D4597-2967-41D0-86D5-A90282CD6781}"/>
          </ac:cxnSpMkLst>
        </pc:cxnChg>
        <pc:cxnChg chg="add mod">
          <ac:chgData name="Sanders Wang" userId="089d73b8-785c-4012-b931-81c632b6c9c7" providerId="ADAL" clId="{1029E7CA-98A3-4257-BD38-435C0ACFDFE7}" dt="2021-04-09T05:41:39.768" v="1678" actId="14100"/>
          <ac:cxnSpMkLst>
            <pc:docMk/>
            <pc:sldMk cId="3120247257" sldId="276"/>
            <ac:cxnSpMk id="93" creationId="{ECC735E9-DF6C-40F4-B068-6AF6D036228F}"/>
          </ac:cxnSpMkLst>
        </pc:cxnChg>
        <pc:cxnChg chg="add mod">
          <ac:chgData name="Sanders Wang" userId="089d73b8-785c-4012-b931-81c632b6c9c7" providerId="ADAL" clId="{1029E7CA-98A3-4257-BD38-435C0ACFDFE7}" dt="2021-04-09T05:41:43.780" v="1679" actId="14100"/>
          <ac:cxnSpMkLst>
            <pc:docMk/>
            <pc:sldMk cId="3120247257" sldId="276"/>
            <ac:cxnSpMk id="96" creationId="{70DFED79-DF73-4615-9D5F-FB626F869983}"/>
          </ac:cxnSpMkLst>
        </pc:cxnChg>
      </pc:sldChg>
      <pc:sldChg chg="new del">
        <pc:chgData name="Sanders Wang" userId="089d73b8-785c-4012-b931-81c632b6c9c7" providerId="ADAL" clId="{1029E7CA-98A3-4257-BD38-435C0ACFDFE7}" dt="2021-04-09T05:45:17.506" v="1683" actId="47"/>
        <pc:sldMkLst>
          <pc:docMk/>
          <pc:sldMk cId="3060074009" sldId="277"/>
        </pc:sldMkLst>
      </pc:sldChg>
      <pc:sldChg chg="addSp delSp modSp new mod">
        <pc:chgData name="Sanders Wang" userId="089d73b8-785c-4012-b931-81c632b6c9c7" providerId="ADAL" clId="{1029E7CA-98A3-4257-BD38-435C0ACFDFE7}" dt="2021-04-09T07:07:17.361" v="2162" actId="1037"/>
        <pc:sldMkLst>
          <pc:docMk/>
          <pc:sldMk cId="3873903039" sldId="278"/>
        </pc:sldMkLst>
        <pc:spChg chg="add mod">
          <ac:chgData name="Sanders Wang" userId="089d73b8-785c-4012-b931-81c632b6c9c7" providerId="ADAL" clId="{1029E7CA-98A3-4257-BD38-435C0ACFDFE7}" dt="2021-04-09T05:54:14.031" v="1696" actId="14100"/>
          <ac:spMkLst>
            <pc:docMk/>
            <pc:sldMk cId="3873903039" sldId="278"/>
            <ac:spMk id="2" creationId="{A1B6CEE6-3D33-4548-8F94-FFF0D224E860}"/>
          </ac:spMkLst>
        </pc:spChg>
        <pc:spChg chg="add mod">
          <ac:chgData name="Sanders Wang" userId="089d73b8-785c-4012-b931-81c632b6c9c7" providerId="ADAL" clId="{1029E7CA-98A3-4257-BD38-435C0ACFDFE7}" dt="2021-04-09T06:58:28.770" v="2024" actId="20577"/>
          <ac:spMkLst>
            <pc:docMk/>
            <pc:sldMk cId="3873903039" sldId="278"/>
            <ac:spMk id="3" creationId="{62766EFE-FC36-4EDB-87C6-F9E9C41BA8DF}"/>
          </ac:spMkLst>
        </pc:spChg>
        <pc:spChg chg="add mod">
          <ac:chgData name="Sanders Wang" userId="089d73b8-785c-4012-b931-81c632b6c9c7" providerId="ADAL" clId="{1029E7CA-98A3-4257-BD38-435C0ACFDFE7}" dt="2021-04-09T05:59:51.011" v="1710" actId="164"/>
          <ac:spMkLst>
            <pc:docMk/>
            <pc:sldMk cId="3873903039" sldId="278"/>
            <ac:spMk id="6" creationId="{8375A098-2D36-4FCF-96D3-5E04A553BFF7}"/>
          </ac:spMkLst>
        </pc:spChg>
        <pc:spChg chg="add mod">
          <ac:chgData name="Sanders Wang" userId="089d73b8-785c-4012-b931-81c632b6c9c7" providerId="ADAL" clId="{1029E7CA-98A3-4257-BD38-435C0ACFDFE7}" dt="2021-04-09T05:59:51.011" v="1710" actId="164"/>
          <ac:spMkLst>
            <pc:docMk/>
            <pc:sldMk cId="3873903039" sldId="278"/>
            <ac:spMk id="8" creationId="{CECFD58D-6C5D-4072-9DE2-609F9539F5D8}"/>
          </ac:spMkLst>
        </pc:spChg>
        <pc:spChg chg="add mod">
          <ac:chgData name="Sanders Wang" userId="089d73b8-785c-4012-b931-81c632b6c9c7" providerId="ADAL" clId="{1029E7CA-98A3-4257-BD38-435C0ACFDFE7}" dt="2021-04-09T07:07:17.361" v="2162" actId="1037"/>
          <ac:spMkLst>
            <pc:docMk/>
            <pc:sldMk cId="3873903039" sldId="278"/>
            <ac:spMk id="33" creationId="{1B0D2793-42C3-4463-847D-39B537C17232}"/>
          </ac:spMkLst>
        </pc:spChg>
        <pc:spChg chg="add mod">
          <ac:chgData name="Sanders Wang" userId="089d73b8-785c-4012-b931-81c632b6c9c7" providerId="ADAL" clId="{1029E7CA-98A3-4257-BD38-435C0ACFDFE7}" dt="2021-04-09T06:31:23.917" v="1902" actId="1076"/>
          <ac:spMkLst>
            <pc:docMk/>
            <pc:sldMk cId="3873903039" sldId="278"/>
            <ac:spMk id="51" creationId="{86B29D4D-3851-4CE3-B3FA-3E72B776BCE0}"/>
          </ac:spMkLst>
        </pc:spChg>
        <pc:spChg chg="add mod">
          <ac:chgData name="Sanders Wang" userId="089d73b8-785c-4012-b931-81c632b6c9c7" providerId="ADAL" clId="{1029E7CA-98A3-4257-BD38-435C0ACFDFE7}" dt="2021-04-09T06:31:33.071" v="1907" actId="1076"/>
          <ac:spMkLst>
            <pc:docMk/>
            <pc:sldMk cId="3873903039" sldId="278"/>
            <ac:spMk id="52" creationId="{AA75666E-FF25-484B-BB83-E6C1CC743486}"/>
          </ac:spMkLst>
        </pc:spChg>
        <pc:spChg chg="add mod">
          <ac:chgData name="Sanders Wang" userId="089d73b8-785c-4012-b931-81c632b6c9c7" providerId="ADAL" clId="{1029E7CA-98A3-4257-BD38-435C0ACFDFE7}" dt="2021-04-09T06:32:05.684" v="1926" actId="20577"/>
          <ac:spMkLst>
            <pc:docMk/>
            <pc:sldMk cId="3873903039" sldId="278"/>
            <ac:spMk id="53" creationId="{B8F4DBA9-46CB-48EA-A5E6-82DE929CC9D5}"/>
          </ac:spMkLst>
        </pc:spChg>
        <pc:spChg chg="add mod">
          <ac:chgData name="Sanders Wang" userId="089d73b8-785c-4012-b931-81c632b6c9c7" providerId="ADAL" clId="{1029E7CA-98A3-4257-BD38-435C0ACFDFE7}" dt="2021-04-09T06:32:23.608" v="1933" actId="1076"/>
          <ac:spMkLst>
            <pc:docMk/>
            <pc:sldMk cId="3873903039" sldId="278"/>
            <ac:spMk id="54" creationId="{794D0F0E-8B44-4040-AD1E-FB72FD63742C}"/>
          </ac:spMkLst>
        </pc:spChg>
        <pc:spChg chg="add del">
          <ac:chgData name="Sanders Wang" userId="089d73b8-785c-4012-b931-81c632b6c9c7" providerId="ADAL" clId="{1029E7CA-98A3-4257-BD38-435C0ACFDFE7}" dt="2021-04-09T06:10:27.161" v="1754" actId="478"/>
          <ac:spMkLst>
            <pc:docMk/>
            <pc:sldMk cId="3873903039" sldId="278"/>
            <ac:spMk id="2056" creationId="{1526B1D9-3B54-4383-AFA1-A2DCC07EC91F}"/>
          </ac:spMkLst>
        </pc:spChg>
        <pc:spChg chg="add mod">
          <ac:chgData name="Sanders Wang" userId="089d73b8-785c-4012-b931-81c632b6c9c7" providerId="ADAL" clId="{1029E7CA-98A3-4257-BD38-435C0ACFDFE7}" dt="2021-04-09T06:57:11.074" v="2001" actId="1076"/>
          <ac:spMkLst>
            <pc:docMk/>
            <pc:sldMk cId="3873903039" sldId="278"/>
            <ac:spMk id="2057" creationId="{A0E4835D-43E1-40FA-B1EE-DD9D76FBFA8F}"/>
          </ac:spMkLst>
        </pc:spChg>
        <pc:spChg chg="add mod">
          <ac:chgData name="Sanders Wang" userId="089d73b8-785c-4012-b931-81c632b6c9c7" providerId="ADAL" clId="{1029E7CA-98A3-4257-BD38-435C0ACFDFE7}" dt="2021-04-09T06:31:13.179" v="1894" actId="1076"/>
          <ac:spMkLst>
            <pc:docMk/>
            <pc:sldMk cId="3873903039" sldId="278"/>
            <ac:spMk id="2065" creationId="{C6623F63-7165-4ABB-ACAA-8CA5AD89D687}"/>
          </ac:spMkLst>
        </pc:spChg>
        <pc:grpChg chg="add mod">
          <ac:chgData name="Sanders Wang" userId="089d73b8-785c-4012-b931-81c632b6c9c7" providerId="ADAL" clId="{1029E7CA-98A3-4257-BD38-435C0ACFDFE7}" dt="2021-04-09T05:59:56.581" v="1711" actId="1076"/>
          <ac:grpSpMkLst>
            <pc:docMk/>
            <pc:sldMk cId="3873903039" sldId="278"/>
            <ac:grpSpMk id="7" creationId="{99340158-8D24-4EA8-98C1-313EB1C1B6CE}"/>
          </ac:grpSpMkLst>
        </pc:grpChg>
        <pc:picChg chg="add mod">
          <ac:chgData name="Sanders Wang" userId="089d73b8-785c-4012-b931-81c632b6c9c7" providerId="ADAL" clId="{1029E7CA-98A3-4257-BD38-435C0ACFDFE7}" dt="2021-04-09T05:57:15.356" v="1699" actId="1076"/>
          <ac:picMkLst>
            <pc:docMk/>
            <pc:sldMk cId="3873903039" sldId="278"/>
            <ac:picMk id="4" creationId="{719D8A93-F5D4-46B6-A559-41FEF21A0984}"/>
          </ac:picMkLst>
        </pc:picChg>
        <pc:picChg chg="add mod">
          <ac:chgData name="Sanders Wang" userId="089d73b8-785c-4012-b931-81c632b6c9c7" providerId="ADAL" clId="{1029E7CA-98A3-4257-BD38-435C0ACFDFE7}" dt="2021-04-09T05:59:51.011" v="1710" actId="164"/>
          <ac:picMkLst>
            <pc:docMk/>
            <pc:sldMk cId="3873903039" sldId="278"/>
            <ac:picMk id="5" creationId="{F320A915-1846-4060-B702-274DF1531DA1}"/>
          </ac:picMkLst>
        </pc:picChg>
        <pc:picChg chg="add mod">
          <ac:chgData name="Sanders Wang" userId="089d73b8-785c-4012-b931-81c632b6c9c7" providerId="ADAL" clId="{1029E7CA-98A3-4257-BD38-435C0ACFDFE7}" dt="2021-04-09T06:00:13.257" v="1716" actId="14100"/>
          <ac:picMkLst>
            <pc:docMk/>
            <pc:sldMk cId="3873903039" sldId="278"/>
            <ac:picMk id="10" creationId="{15BDD1C4-0317-42DD-A564-F5B2FA48C26A}"/>
          </ac:picMkLst>
        </pc:picChg>
        <pc:picChg chg="add mod">
          <ac:chgData name="Sanders Wang" userId="089d73b8-785c-4012-b931-81c632b6c9c7" providerId="ADAL" clId="{1029E7CA-98A3-4257-BD38-435C0ACFDFE7}" dt="2021-04-09T06:56:59.461" v="1999" actId="1076"/>
          <ac:picMkLst>
            <pc:docMk/>
            <pc:sldMk cId="3873903039" sldId="278"/>
            <ac:picMk id="22" creationId="{3AFFE01D-E54E-4F4B-B220-EB5B444A60C8}"/>
          </ac:picMkLst>
        </pc:picChg>
        <pc:picChg chg="add mod">
          <ac:chgData name="Sanders Wang" userId="089d73b8-785c-4012-b931-81c632b6c9c7" providerId="ADAL" clId="{1029E7CA-98A3-4257-BD38-435C0ACFDFE7}" dt="2021-04-09T07:07:17.361" v="2162" actId="1037"/>
          <ac:picMkLst>
            <pc:docMk/>
            <pc:sldMk cId="3873903039" sldId="278"/>
            <ac:picMk id="34" creationId="{43A3AF59-BDDA-47AD-8C4D-03E3BA5B58F7}"/>
          </ac:picMkLst>
        </pc:picChg>
        <pc:picChg chg="add mod">
          <ac:chgData name="Sanders Wang" userId="089d73b8-785c-4012-b931-81c632b6c9c7" providerId="ADAL" clId="{1029E7CA-98A3-4257-BD38-435C0ACFDFE7}" dt="2021-04-09T07:07:17.361" v="2162" actId="1037"/>
          <ac:picMkLst>
            <pc:docMk/>
            <pc:sldMk cId="3873903039" sldId="278"/>
            <ac:picMk id="35" creationId="{C8E2BDAC-56A9-4214-B383-15755BB204AB}"/>
          </ac:picMkLst>
        </pc:picChg>
        <pc:picChg chg="add mod">
          <ac:chgData name="Sanders Wang" userId="089d73b8-785c-4012-b931-81c632b6c9c7" providerId="ADAL" clId="{1029E7CA-98A3-4257-BD38-435C0ACFDFE7}" dt="2021-04-09T05:54:07.383" v="1694" actId="1076"/>
          <ac:picMkLst>
            <pc:docMk/>
            <pc:sldMk cId="3873903039" sldId="278"/>
            <ac:picMk id="2050" creationId="{968BE386-637A-4305-9502-730FA5C5B20D}"/>
          </ac:picMkLst>
        </pc:picChg>
        <pc:cxnChg chg="add mod">
          <ac:chgData name="Sanders Wang" userId="089d73b8-785c-4012-b931-81c632b6c9c7" providerId="ADAL" clId="{1029E7CA-98A3-4257-BD38-435C0ACFDFE7}" dt="2021-04-09T06:02:34.878" v="1725" actId="14100"/>
          <ac:cxnSpMkLst>
            <pc:docMk/>
            <pc:sldMk cId="3873903039" sldId="278"/>
            <ac:cxnSpMk id="11" creationId="{5808622B-7C26-4888-96D2-DED39A244208}"/>
          </ac:cxnSpMkLst>
        </pc:cxnChg>
        <pc:cxnChg chg="add mod">
          <ac:chgData name="Sanders Wang" userId="089d73b8-785c-4012-b931-81c632b6c9c7" providerId="ADAL" clId="{1029E7CA-98A3-4257-BD38-435C0ACFDFE7}" dt="2021-04-09T06:04:58.873" v="1728" actId="14100"/>
          <ac:cxnSpMkLst>
            <pc:docMk/>
            <pc:sldMk cId="3873903039" sldId="278"/>
            <ac:cxnSpMk id="14" creationId="{996E5A6A-6253-4103-A1C7-78FF24C38899}"/>
          </ac:cxnSpMkLst>
        </pc:cxnChg>
        <pc:cxnChg chg="add mod">
          <ac:chgData name="Sanders Wang" userId="089d73b8-785c-4012-b931-81c632b6c9c7" providerId="ADAL" clId="{1029E7CA-98A3-4257-BD38-435C0ACFDFE7}" dt="2021-04-09T06:07:35.239" v="1738" actId="14100"/>
          <ac:cxnSpMkLst>
            <pc:docMk/>
            <pc:sldMk cId="3873903039" sldId="278"/>
            <ac:cxnSpMk id="24" creationId="{05138229-41D7-4BD9-B1BC-0D9AFC359238}"/>
          </ac:cxnSpMkLst>
        </pc:cxnChg>
        <pc:cxnChg chg="add mod">
          <ac:chgData name="Sanders Wang" userId="089d73b8-785c-4012-b931-81c632b6c9c7" providerId="ADAL" clId="{1029E7CA-98A3-4257-BD38-435C0ACFDFE7}" dt="2021-04-09T06:57:21.698" v="2002" actId="14100"/>
          <ac:cxnSpMkLst>
            <pc:docMk/>
            <pc:sldMk cId="3873903039" sldId="278"/>
            <ac:cxnSpMk id="29" creationId="{BF36BDB6-35D0-4A3C-9011-431C83C5414E}"/>
          </ac:cxnSpMkLst>
        </pc:cxnChg>
        <pc:cxnChg chg="add mod">
          <ac:chgData name="Sanders Wang" userId="089d73b8-785c-4012-b931-81c632b6c9c7" providerId="ADAL" clId="{1029E7CA-98A3-4257-BD38-435C0ACFDFE7}" dt="2021-04-09T06:57:26.254" v="2003" actId="14100"/>
          <ac:cxnSpMkLst>
            <pc:docMk/>
            <pc:sldMk cId="3873903039" sldId="278"/>
            <ac:cxnSpMk id="46" creationId="{C693B8FC-F75F-46D2-ACCE-042656D2562B}"/>
          </ac:cxnSpMkLst>
        </pc:cxnChg>
        <pc:cxnChg chg="add del mod">
          <ac:chgData name="Sanders Wang" userId="089d73b8-785c-4012-b931-81c632b6c9c7" providerId="ADAL" clId="{1029E7CA-98A3-4257-BD38-435C0ACFDFE7}" dt="2021-04-09T06:09:51.386" v="1752" actId="478"/>
          <ac:cxnSpMkLst>
            <pc:docMk/>
            <pc:sldMk cId="3873903039" sldId="278"/>
            <ac:cxnSpMk id="2048" creationId="{B769CC8E-56D3-4244-AB7A-74C242ACEE03}"/>
          </ac:cxnSpMkLst>
        </pc:cxnChg>
        <pc:cxnChg chg="add mod">
          <ac:chgData name="Sanders Wang" userId="089d73b8-785c-4012-b931-81c632b6c9c7" providerId="ADAL" clId="{1029E7CA-98A3-4257-BD38-435C0ACFDFE7}" dt="2021-04-09T06:13:51.368" v="1777" actId="14100"/>
          <ac:cxnSpMkLst>
            <pc:docMk/>
            <pc:sldMk cId="3873903039" sldId="278"/>
            <ac:cxnSpMk id="2059" creationId="{744A9A96-2615-4C01-8CDA-356E73C2E5A1}"/>
          </ac:cxnSpMkLst>
        </pc:cxnChg>
      </pc:sldChg>
      <pc:sldChg chg="addSp delSp modSp new mod">
        <pc:chgData name="Sanders Wang" userId="089d73b8-785c-4012-b931-81c632b6c9c7" providerId="ADAL" clId="{1029E7CA-98A3-4257-BD38-435C0ACFDFE7}" dt="2021-04-09T07:09:58.097" v="2225" actId="14100"/>
        <pc:sldMkLst>
          <pc:docMk/>
          <pc:sldMk cId="218671793" sldId="279"/>
        </pc:sldMkLst>
        <pc:spChg chg="add mod">
          <ac:chgData name="Sanders Wang" userId="089d73b8-785c-4012-b931-81c632b6c9c7" providerId="ADAL" clId="{1029E7CA-98A3-4257-BD38-435C0ACFDFE7}" dt="2021-04-09T06:24:24.135" v="1846" actId="1076"/>
          <ac:spMkLst>
            <pc:docMk/>
            <pc:sldMk cId="218671793" sldId="279"/>
            <ac:spMk id="2" creationId="{27061F15-0693-4AEE-966C-F2F1E3462C4E}"/>
          </ac:spMkLst>
        </pc:spChg>
        <pc:spChg chg="add del mod">
          <ac:chgData name="Sanders Wang" userId="089d73b8-785c-4012-b931-81c632b6c9c7" providerId="ADAL" clId="{1029E7CA-98A3-4257-BD38-435C0ACFDFE7}" dt="2021-04-09T06:18:22.597" v="1787"/>
          <ac:spMkLst>
            <pc:docMk/>
            <pc:sldMk cId="218671793" sldId="279"/>
            <ac:spMk id="3" creationId="{68A3DE7E-66DC-4614-A310-4EB7CCFA3251}"/>
          </ac:spMkLst>
        </pc:spChg>
        <pc:spChg chg="add mod">
          <ac:chgData name="Sanders Wang" userId="089d73b8-785c-4012-b931-81c632b6c9c7" providerId="ADAL" clId="{1029E7CA-98A3-4257-BD38-435C0ACFDFE7}" dt="2021-04-09T06:24:24.135" v="1846" actId="1076"/>
          <ac:spMkLst>
            <pc:docMk/>
            <pc:sldMk cId="218671793" sldId="279"/>
            <ac:spMk id="5" creationId="{2236FA5E-4AEB-4504-840B-C11D930CED24}"/>
          </ac:spMkLst>
        </pc:spChg>
        <pc:spChg chg="add mod">
          <ac:chgData name="Sanders Wang" userId="089d73b8-785c-4012-b931-81c632b6c9c7" providerId="ADAL" clId="{1029E7CA-98A3-4257-BD38-435C0ACFDFE7}" dt="2021-04-09T06:24:24.135" v="1846" actId="1076"/>
          <ac:spMkLst>
            <pc:docMk/>
            <pc:sldMk cId="218671793" sldId="279"/>
            <ac:spMk id="6" creationId="{47339B82-4573-4239-80DC-B0291FDDBFB0}"/>
          </ac:spMkLst>
        </pc:spChg>
        <pc:spChg chg="add del mod">
          <ac:chgData name="Sanders Wang" userId="089d73b8-785c-4012-b931-81c632b6c9c7" providerId="ADAL" clId="{1029E7CA-98A3-4257-BD38-435C0ACFDFE7}" dt="2021-04-09T06:27:18.880" v="1860"/>
          <ac:spMkLst>
            <pc:docMk/>
            <pc:sldMk cId="218671793" sldId="279"/>
            <ac:spMk id="13" creationId="{E9D5491A-32D3-4A1E-8216-79129A8C514D}"/>
          </ac:spMkLst>
        </pc:spChg>
        <pc:spChg chg="add mod">
          <ac:chgData name="Sanders Wang" userId="089d73b8-785c-4012-b931-81c632b6c9c7" providerId="ADAL" clId="{1029E7CA-98A3-4257-BD38-435C0ACFDFE7}" dt="2021-04-09T06:28:52.242" v="1883" actId="1076"/>
          <ac:spMkLst>
            <pc:docMk/>
            <pc:sldMk cId="218671793" sldId="279"/>
            <ac:spMk id="14" creationId="{5EC49689-9512-4210-9B2F-25D5DE23481F}"/>
          </ac:spMkLst>
        </pc:spChg>
        <pc:spChg chg="add mod">
          <ac:chgData name="Sanders Wang" userId="089d73b8-785c-4012-b931-81c632b6c9c7" providerId="ADAL" clId="{1029E7CA-98A3-4257-BD38-435C0ACFDFE7}" dt="2021-04-09T07:08:10.166" v="2215" actId="1037"/>
          <ac:spMkLst>
            <pc:docMk/>
            <pc:sldMk cId="218671793" sldId="279"/>
            <ac:spMk id="15" creationId="{23686552-A413-4A0A-9AF2-4E43B45597BF}"/>
          </ac:spMkLst>
        </pc:spChg>
        <pc:spChg chg="add del mod">
          <ac:chgData name="Sanders Wang" userId="089d73b8-785c-4012-b931-81c632b6c9c7" providerId="ADAL" clId="{1029E7CA-98A3-4257-BD38-435C0ACFDFE7}" dt="2021-04-09T06:28:25.361" v="1873"/>
          <ac:spMkLst>
            <pc:docMk/>
            <pc:sldMk cId="218671793" sldId="279"/>
            <ac:spMk id="15" creationId="{68348CB8-2130-484E-A5A7-85492085382E}"/>
          </ac:spMkLst>
        </pc:spChg>
        <pc:spChg chg="add mod">
          <ac:chgData name="Sanders Wang" userId="089d73b8-785c-4012-b931-81c632b6c9c7" providerId="ADAL" clId="{1029E7CA-98A3-4257-BD38-435C0ACFDFE7}" dt="2021-04-09T06:29:03.749" v="1885" actId="1076"/>
          <ac:spMkLst>
            <pc:docMk/>
            <pc:sldMk cId="218671793" sldId="279"/>
            <ac:spMk id="16" creationId="{ABE3F5BA-E22D-4DBB-A749-6626EFC1B0D2}"/>
          </ac:spMkLst>
        </pc:spChg>
        <pc:spChg chg="add mod">
          <ac:chgData name="Sanders Wang" userId="089d73b8-785c-4012-b931-81c632b6c9c7" providerId="ADAL" clId="{1029E7CA-98A3-4257-BD38-435C0ACFDFE7}" dt="2021-04-09T07:08:02.291" v="2199" actId="20577"/>
          <ac:spMkLst>
            <pc:docMk/>
            <pc:sldMk cId="218671793" sldId="279"/>
            <ac:spMk id="20" creationId="{872A0F42-82BD-4EA7-A211-30FD20EE1009}"/>
          </ac:spMkLst>
        </pc:spChg>
        <pc:spChg chg="add mod">
          <ac:chgData name="Sanders Wang" userId="089d73b8-785c-4012-b931-81c632b6c9c7" providerId="ADAL" clId="{1029E7CA-98A3-4257-BD38-435C0ACFDFE7}" dt="2021-04-09T07:09:25.326" v="2221" actId="692"/>
          <ac:spMkLst>
            <pc:docMk/>
            <pc:sldMk cId="218671793" sldId="279"/>
            <ac:spMk id="21" creationId="{E1FA994E-F118-48D7-B725-CA23358B0559}"/>
          </ac:spMkLst>
        </pc:spChg>
        <pc:spChg chg="add mod">
          <ac:chgData name="Sanders Wang" userId="089d73b8-785c-4012-b931-81c632b6c9c7" providerId="ADAL" clId="{1029E7CA-98A3-4257-BD38-435C0ACFDFE7}" dt="2021-04-09T07:09:42.635" v="2223" actId="692"/>
          <ac:spMkLst>
            <pc:docMk/>
            <pc:sldMk cId="218671793" sldId="279"/>
            <ac:spMk id="22" creationId="{6FE7E6F3-735B-404A-AB6F-164BB490FCB0}"/>
          </ac:spMkLst>
        </pc:spChg>
        <pc:picChg chg="add mod">
          <ac:chgData name="Sanders Wang" userId="089d73b8-785c-4012-b931-81c632b6c9c7" providerId="ADAL" clId="{1029E7CA-98A3-4257-BD38-435C0ACFDFE7}" dt="2021-04-09T06:24:24.135" v="1846" actId="1076"/>
          <ac:picMkLst>
            <pc:docMk/>
            <pc:sldMk cId="218671793" sldId="279"/>
            <ac:picMk id="4" creationId="{DF2C24BF-4D7F-4137-A447-2CDA42A8BD3D}"/>
          </ac:picMkLst>
        </pc:picChg>
        <pc:picChg chg="add mod">
          <ac:chgData name="Sanders Wang" userId="089d73b8-785c-4012-b931-81c632b6c9c7" providerId="ADAL" clId="{1029E7CA-98A3-4257-BD38-435C0ACFDFE7}" dt="2021-04-09T06:24:24.135" v="1846" actId="1076"/>
          <ac:picMkLst>
            <pc:docMk/>
            <pc:sldMk cId="218671793" sldId="279"/>
            <ac:picMk id="8" creationId="{1E2FF9C2-0086-4CDC-8168-8202D61A66EA}"/>
          </ac:picMkLst>
        </pc:picChg>
        <pc:picChg chg="add mod">
          <ac:chgData name="Sanders Wang" userId="089d73b8-785c-4012-b931-81c632b6c9c7" providerId="ADAL" clId="{1029E7CA-98A3-4257-BD38-435C0ACFDFE7}" dt="2021-04-09T07:08:10.166" v="2215" actId="1037"/>
          <ac:picMkLst>
            <pc:docMk/>
            <pc:sldMk cId="218671793" sldId="279"/>
            <ac:picMk id="17" creationId="{6B4A7084-DA1A-4B42-AEAE-EDE0E5E136D7}"/>
          </ac:picMkLst>
        </pc:picChg>
        <pc:picChg chg="add mod">
          <ac:chgData name="Sanders Wang" userId="089d73b8-785c-4012-b931-81c632b6c9c7" providerId="ADAL" clId="{1029E7CA-98A3-4257-BD38-435C0ACFDFE7}" dt="2021-04-09T07:08:10.166" v="2215" actId="1037"/>
          <ac:picMkLst>
            <pc:docMk/>
            <pc:sldMk cId="218671793" sldId="279"/>
            <ac:picMk id="18" creationId="{1F94A011-FF8B-4A23-B3A8-380A2505639C}"/>
          </ac:picMkLst>
        </pc:picChg>
        <pc:picChg chg="add mod">
          <ac:chgData name="Sanders Wang" userId="089d73b8-785c-4012-b931-81c632b6c9c7" providerId="ADAL" clId="{1029E7CA-98A3-4257-BD38-435C0ACFDFE7}" dt="2021-04-09T07:08:53.831" v="2219" actId="1076"/>
          <ac:picMkLst>
            <pc:docMk/>
            <pc:sldMk cId="218671793" sldId="279"/>
            <ac:picMk id="19" creationId="{752EDAD6-B486-4E4C-B486-600CDD22352C}"/>
          </ac:picMkLst>
        </pc:picChg>
        <pc:picChg chg="add mod">
          <ac:chgData name="Sanders Wang" userId="089d73b8-785c-4012-b931-81c632b6c9c7" providerId="ADAL" clId="{1029E7CA-98A3-4257-BD38-435C0ACFDFE7}" dt="2021-04-09T06:24:24.135" v="1846" actId="1076"/>
          <ac:picMkLst>
            <pc:docMk/>
            <pc:sldMk cId="218671793" sldId="279"/>
            <ac:picMk id="3074" creationId="{AA32269F-6CF5-47A5-9D11-E4B9C69AA029}"/>
          </ac:picMkLst>
        </pc:picChg>
        <pc:picChg chg="add mod">
          <ac:chgData name="Sanders Wang" userId="089d73b8-785c-4012-b931-81c632b6c9c7" providerId="ADAL" clId="{1029E7CA-98A3-4257-BD38-435C0ACFDFE7}" dt="2021-04-09T06:26:35.090" v="1857" actId="1076"/>
          <ac:picMkLst>
            <pc:docMk/>
            <pc:sldMk cId="218671793" sldId="279"/>
            <ac:picMk id="3076" creationId="{3D190F5A-9BD1-4001-AE6C-1408DB5CE686}"/>
          </ac:picMkLst>
        </pc:picChg>
        <pc:picChg chg="add mod">
          <ac:chgData name="Sanders Wang" userId="089d73b8-785c-4012-b931-81c632b6c9c7" providerId="ADAL" clId="{1029E7CA-98A3-4257-BD38-435C0ACFDFE7}" dt="2021-04-09T06:26:38.899" v="1858" actId="1076"/>
          <ac:picMkLst>
            <pc:docMk/>
            <pc:sldMk cId="218671793" sldId="279"/>
            <ac:picMk id="3078" creationId="{599C01CF-B3ED-4D82-B690-DC19A609A7E6}"/>
          </ac:picMkLst>
        </pc:picChg>
        <pc:cxnChg chg="add mod">
          <ac:chgData name="Sanders Wang" userId="089d73b8-785c-4012-b931-81c632b6c9c7" providerId="ADAL" clId="{1029E7CA-98A3-4257-BD38-435C0ACFDFE7}" dt="2021-04-09T06:24:24.135" v="1846" actId="1076"/>
          <ac:cxnSpMkLst>
            <pc:docMk/>
            <pc:sldMk cId="218671793" sldId="279"/>
            <ac:cxnSpMk id="9" creationId="{42A973B4-4615-4D22-B389-58B66B47C5BB}"/>
          </ac:cxnSpMkLst>
        </pc:cxnChg>
        <pc:cxnChg chg="add mod">
          <ac:chgData name="Sanders Wang" userId="089d73b8-785c-4012-b931-81c632b6c9c7" providerId="ADAL" clId="{1029E7CA-98A3-4257-BD38-435C0ACFDFE7}" dt="2021-04-09T06:24:24.135" v="1846" actId="1076"/>
          <ac:cxnSpMkLst>
            <pc:docMk/>
            <pc:sldMk cId="218671793" sldId="279"/>
            <ac:cxnSpMk id="12" creationId="{8EFA9530-08C1-4379-B50D-3E950E0F7C26}"/>
          </ac:cxnSpMkLst>
        </pc:cxnChg>
        <pc:cxnChg chg="add mod">
          <ac:chgData name="Sanders Wang" userId="089d73b8-785c-4012-b931-81c632b6c9c7" providerId="ADAL" clId="{1029E7CA-98A3-4257-BD38-435C0ACFDFE7}" dt="2021-04-09T07:09:54.703" v="2224" actId="1076"/>
          <ac:cxnSpMkLst>
            <pc:docMk/>
            <pc:sldMk cId="218671793" sldId="279"/>
            <ac:cxnSpMk id="23" creationId="{8A911913-84E2-403E-8BEB-0AFC11F653B4}"/>
          </ac:cxnSpMkLst>
        </pc:cxnChg>
        <pc:cxnChg chg="add mod">
          <ac:chgData name="Sanders Wang" userId="089d73b8-785c-4012-b931-81c632b6c9c7" providerId="ADAL" clId="{1029E7CA-98A3-4257-BD38-435C0ACFDFE7}" dt="2021-04-09T07:09:58.097" v="2225" actId="14100"/>
          <ac:cxnSpMkLst>
            <pc:docMk/>
            <pc:sldMk cId="218671793" sldId="279"/>
            <ac:cxnSpMk id="24" creationId="{69E31DF6-EEF5-434E-BAAC-BFD1E9986CAF}"/>
          </ac:cxnSpMkLst>
        </pc:cxnChg>
        <pc:cxnChg chg="add mod">
          <ac:chgData name="Sanders Wang" userId="089d73b8-785c-4012-b931-81c632b6c9c7" providerId="ADAL" clId="{1029E7CA-98A3-4257-BD38-435C0ACFDFE7}" dt="2021-04-09T07:09:54.703" v="2224" actId="1076"/>
          <ac:cxnSpMkLst>
            <pc:docMk/>
            <pc:sldMk cId="218671793" sldId="279"/>
            <ac:cxnSpMk id="25" creationId="{C5820D4C-7D7D-4635-B868-B795E9C2AE5B}"/>
          </ac:cxnSpMkLst>
        </pc:cxnChg>
        <pc:cxnChg chg="add mod">
          <ac:chgData name="Sanders Wang" userId="089d73b8-785c-4012-b931-81c632b6c9c7" providerId="ADAL" clId="{1029E7CA-98A3-4257-BD38-435C0ACFDFE7}" dt="2021-04-09T07:09:54.703" v="2224" actId="1076"/>
          <ac:cxnSpMkLst>
            <pc:docMk/>
            <pc:sldMk cId="218671793" sldId="279"/>
            <ac:cxnSpMk id="26" creationId="{86933D94-EB51-4A7F-87BB-7147AF0EE683}"/>
          </ac:cxnSpMkLst>
        </pc:cxnChg>
      </pc:sldChg>
      <pc:sldChg chg="addSp delSp modSp new mod">
        <pc:chgData name="Sanders Wang" userId="089d73b8-785c-4012-b931-81c632b6c9c7" providerId="ADAL" clId="{1029E7CA-98A3-4257-BD38-435C0ACFDFE7}" dt="2021-04-09T07:07:26.672" v="2163"/>
        <pc:sldMkLst>
          <pc:docMk/>
          <pc:sldMk cId="1275874044" sldId="280"/>
        </pc:sldMkLst>
        <pc:spChg chg="add del mod">
          <ac:chgData name="Sanders Wang" userId="089d73b8-785c-4012-b931-81c632b6c9c7" providerId="ADAL" clId="{1029E7CA-98A3-4257-BD38-435C0ACFDFE7}" dt="2021-04-09T06:45:23.334" v="1936"/>
          <ac:spMkLst>
            <pc:docMk/>
            <pc:sldMk cId="1275874044" sldId="280"/>
            <ac:spMk id="2" creationId="{032D5E69-5FE7-4D46-8B41-ACF7AF16B8BD}"/>
          </ac:spMkLst>
        </pc:spChg>
        <pc:spChg chg="add del">
          <ac:chgData name="Sanders Wang" userId="089d73b8-785c-4012-b931-81c632b6c9c7" providerId="ADAL" clId="{1029E7CA-98A3-4257-BD38-435C0ACFDFE7}" dt="2021-04-09T06:46:32.026" v="1938"/>
          <ac:spMkLst>
            <pc:docMk/>
            <pc:sldMk cId="1275874044" sldId="280"/>
            <ac:spMk id="3" creationId="{AC9DF81D-3575-4B7E-BD2F-345FDDDEC00C}"/>
          </ac:spMkLst>
        </pc:spChg>
        <pc:spChg chg="add mod">
          <ac:chgData name="Sanders Wang" userId="089d73b8-785c-4012-b931-81c632b6c9c7" providerId="ADAL" clId="{1029E7CA-98A3-4257-BD38-435C0ACFDFE7}" dt="2021-04-09T07:01:00.926" v="2041" actId="1076"/>
          <ac:spMkLst>
            <pc:docMk/>
            <pc:sldMk cId="1275874044" sldId="280"/>
            <ac:spMk id="4" creationId="{9D66B8BC-1AAC-40E9-BC0E-861864D6ECE4}"/>
          </ac:spMkLst>
        </pc:spChg>
        <pc:spChg chg="add del mod">
          <ac:chgData name="Sanders Wang" userId="089d73b8-785c-4012-b931-81c632b6c9c7" providerId="ADAL" clId="{1029E7CA-98A3-4257-BD38-435C0ACFDFE7}" dt="2021-04-09T06:51:27.161" v="1961" actId="478"/>
          <ac:spMkLst>
            <pc:docMk/>
            <pc:sldMk cId="1275874044" sldId="280"/>
            <ac:spMk id="5" creationId="{F9AB10D9-AF74-45B2-9B38-4B038C8DD457}"/>
          </ac:spMkLst>
        </pc:spChg>
        <pc:spChg chg="add mod">
          <ac:chgData name="Sanders Wang" userId="089d73b8-785c-4012-b931-81c632b6c9c7" providerId="ADAL" clId="{1029E7CA-98A3-4257-BD38-435C0ACFDFE7}" dt="2021-04-09T06:59:44.926" v="2033" actId="1076"/>
          <ac:spMkLst>
            <pc:docMk/>
            <pc:sldMk cId="1275874044" sldId="280"/>
            <ac:spMk id="7" creationId="{D56F88CC-4BA5-4345-96F7-82FBD2539D88}"/>
          </ac:spMkLst>
        </pc:spChg>
        <pc:spChg chg="add mod">
          <ac:chgData name="Sanders Wang" userId="089d73b8-785c-4012-b931-81c632b6c9c7" providerId="ADAL" clId="{1029E7CA-98A3-4257-BD38-435C0ACFDFE7}" dt="2021-04-09T06:59:44.926" v="2033" actId="1076"/>
          <ac:spMkLst>
            <pc:docMk/>
            <pc:sldMk cId="1275874044" sldId="280"/>
            <ac:spMk id="10" creationId="{4F96BE9A-F614-4E54-BD14-0DB1524B2602}"/>
          </ac:spMkLst>
        </pc:spChg>
        <pc:spChg chg="add mod">
          <ac:chgData name="Sanders Wang" userId="089d73b8-785c-4012-b931-81c632b6c9c7" providerId="ADAL" clId="{1029E7CA-98A3-4257-BD38-435C0ACFDFE7}" dt="2021-04-09T06:56:17.261" v="1997" actId="692"/>
          <ac:spMkLst>
            <pc:docMk/>
            <pc:sldMk cId="1275874044" sldId="280"/>
            <ac:spMk id="12" creationId="{CC4F6111-F9A7-42B3-859F-DDAF96708F01}"/>
          </ac:spMkLst>
        </pc:spChg>
        <pc:spChg chg="add mod">
          <ac:chgData name="Sanders Wang" userId="089d73b8-785c-4012-b931-81c632b6c9c7" providerId="ADAL" clId="{1029E7CA-98A3-4257-BD38-435C0ACFDFE7}" dt="2021-04-09T06:56:17.261" v="1997" actId="692"/>
          <ac:spMkLst>
            <pc:docMk/>
            <pc:sldMk cId="1275874044" sldId="280"/>
            <ac:spMk id="13" creationId="{9494D3ED-EFB7-42F4-993A-BE4F78457D43}"/>
          </ac:spMkLst>
        </pc:spChg>
        <pc:spChg chg="add mod">
          <ac:chgData name="Sanders Wang" userId="089d73b8-785c-4012-b931-81c632b6c9c7" providerId="ADAL" clId="{1029E7CA-98A3-4257-BD38-435C0ACFDFE7}" dt="2021-04-09T06:58:42.415" v="2025"/>
          <ac:spMkLst>
            <pc:docMk/>
            <pc:sldMk cId="1275874044" sldId="280"/>
            <ac:spMk id="14" creationId="{BEBE63B8-B432-454A-81DB-5B8171D03497}"/>
          </ac:spMkLst>
        </pc:spChg>
        <pc:spChg chg="add mod">
          <ac:chgData name="Sanders Wang" userId="089d73b8-785c-4012-b931-81c632b6c9c7" providerId="ADAL" clId="{1029E7CA-98A3-4257-BD38-435C0ACFDFE7}" dt="2021-04-09T07:07:26.672" v="2163"/>
          <ac:spMkLst>
            <pc:docMk/>
            <pc:sldMk cId="1275874044" sldId="280"/>
            <ac:spMk id="37" creationId="{7C5DDAB2-D322-48D5-93B0-3EC1AB691629}"/>
          </ac:spMkLst>
        </pc:spChg>
        <pc:picChg chg="add mod">
          <ac:chgData name="Sanders Wang" userId="089d73b8-785c-4012-b931-81c632b6c9c7" providerId="ADAL" clId="{1029E7CA-98A3-4257-BD38-435C0ACFDFE7}" dt="2021-04-09T06:59:44.926" v="2033" actId="1076"/>
          <ac:picMkLst>
            <pc:docMk/>
            <pc:sldMk cId="1275874044" sldId="280"/>
            <ac:picMk id="6" creationId="{78872D2E-C3C5-428D-B0E9-FFE3898EC398}"/>
          </ac:picMkLst>
        </pc:picChg>
        <pc:picChg chg="add mod ord">
          <ac:chgData name="Sanders Wang" userId="089d73b8-785c-4012-b931-81c632b6c9c7" providerId="ADAL" clId="{1029E7CA-98A3-4257-BD38-435C0ACFDFE7}" dt="2021-04-09T06:53:35.320" v="1978" actId="1076"/>
          <ac:picMkLst>
            <pc:docMk/>
            <pc:sldMk cId="1275874044" sldId="280"/>
            <ac:picMk id="11" creationId="{0A87C2D1-D58F-45ED-816A-1842529CCA97}"/>
          </ac:picMkLst>
        </pc:picChg>
        <pc:picChg chg="add mod">
          <ac:chgData name="Sanders Wang" userId="089d73b8-785c-4012-b931-81c632b6c9c7" providerId="ADAL" clId="{1029E7CA-98A3-4257-BD38-435C0ACFDFE7}" dt="2021-04-09T07:07:26.672" v="2163"/>
          <ac:picMkLst>
            <pc:docMk/>
            <pc:sldMk cId="1275874044" sldId="280"/>
            <ac:picMk id="38" creationId="{7787B6E8-435B-43E2-948A-86A9356BB86C}"/>
          </ac:picMkLst>
        </pc:picChg>
        <pc:picChg chg="add mod">
          <ac:chgData name="Sanders Wang" userId="089d73b8-785c-4012-b931-81c632b6c9c7" providerId="ADAL" clId="{1029E7CA-98A3-4257-BD38-435C0ACFDFE7}" dt="2021-04-09T07:07:26.672" v="2163"/>
          <ac:picMkLst>
            <pc:docMk/>
            <pc:sldMk cId="1275874044" sldId="280"/>
            <ac:picMk id="39" creationId="{F49E593F-B8F5-48F8-93ED-1C6620A70CE1}"/>
          </ac:picMkLst>
        </pc:picChg>
        <pc:picChg chg="add mod">
          <ac:chgData name="Sanders Wang" userId="089d73b8-785c-4012-b931-81c632b6c9c7" providerId="ADAL" clId="{1029E7CA-98A3-4257-BD38-435C0ACFDFE7}" dt="2021-04-09T06:47:07.044" v="1944" actId="1076"/>
          <ac:picMkLst>
            <pc:docMk/>
            <pc:sldMk cId="1275874044" sldId="280"/>
            <ac:picMk id="1027" creationId="{A77124B2-4050-4E48-AD1C-E993E0BCAEED}"/>
          </ac:picMkLst>
        </pc:picChg>
        <pc:picChg chg="add del mod">
          <ac:chgData name="Sanders Wang" userId="089d73b8-785c-4012-b931-81c632b6c9c7" providerId="ADAL" clId="{1029E7CA-98A3-4257-BD38-435C0ACFDFE7}" dt="2021-04-09T06:58:45.252" v="2026" actId="478"/>
          <ac:picMkLst>
            <pc:docMk/>
            <pc:sldMk cId="1275874044" sldId="280"/>
            <ac:picMk id="1029" creationId="{6752BDF8-1C38-47DE-93BA-F4EC9AAC96E8}"/>
          </ac:picMkLst>
        </pc:picChg>
        <pc:picChg chg="add mod">
          <ac:chgData name="Sanders Wang" userId="089d73b8-785c-4012-b931-81c632b6c9c7" providerId="ADAL" clId="{1029E7CA-98A3-4257-BD38-435C0ACFDFE7}" dt="2021-04-09T07:00:11.502" v="2038" actId="1076"/>
          <ac:picMkLst>
            <pc:docMk/>
            <pc:sldMk cId="1275874044" sldId="280"/>
            <ac:picMk id="1031" creationId="{58728867-98D4-4AF6-BF4D-994A73BBCD47}"/>
          </ac:picMkLst>
        </pc:picChg>
        <pc:picChg chg="add mod">
          <ac:chgData name="Sanders Wang" userId="089d73b8-785c-4012-b931-81c632b6c9c7" providerId="ADAL" clId="{1029E7CA-98A3-4257-BD38-435C0ACFDFE7}" dt="2021-04-09T07:00:56.124" v="2040" actId="1076"/>
          <ac:picMkLst>
            <pc:docMk/>
            <pc:sldMk cId="1275874044" sldId="280"/>
            <ac:picMk id="1033" creationId="{9839C8B0-3F43-4E0B-86A1-A9C259DA8C2D}"/>
          </ac:picMkLst>
        </pc:picChg>
        <pc:cxnChg chg="add mod">
          <ac:chgData name="Sanders Wang" userId="089d73b8-785c-4012-b931-81c632b6c9c7" providerId="ADAL" clId="{1029E7CA-98A3-4257-BD38-435C0ACFDFE7}" dt="2021-04-09T07:01:20.927" v="2044" actId="14100"/>
          <ac:cxnSpMkLst>
            <pc:docMk/>
            <pc:sldMk cId="1275874044" sldId="280"/>
            <ac:cxnSpMk id="9" creationId="{D0397A69-5292-45BB-9C98-61A703BC5DA6}"/>
          </ac:cxnSpMkLst>
        </pc:cxnChg>
        <pc:cxnChg chg="add mod">
          <ac:chgData name="Sanders Wang" userId="089d73b8-785c-4012-b931-81c632b6c9c7" providerId="ADAL" clId="{1029E7CA-98A3-4257-BD38-435C0ACFDFE7}" dt="2021-04-09T07:01:24.539" v="2045" actId="571"/>
          <ac:cxnSpMkLst>
            <pc:docMk/>
            <pc:sldMk cId="1275874044" sldId="280"/>
            <ac:cxnSpMk id="20" creationId="{3B2C76D2-F8B5-436A-9DA9-872C3BEB02FF}"/>
          </ac:cxnSpMkLst>
        </pc:cxnChg>
        <pc:cxnChg chg="add mod">
          <ac:chgData name="Sanders Wang" userId="089d73b8-785c-4012-b931-81c632b6c9c7" providerId="ADAL" clId="{1029E7CA-98A3-4257-BD38-435C0ACFDFE7}" dt="2021-04-09T07:01:52.045" v="2050" actId="14100"/>
          <ac:cxnSpMkLst>
            <pc:docMk/>
            <pc:sldMk cId="1275874044" sldId="280"/>
            <ac:cxnSpMk id="21" creationId="{AF6FF01C-9A84-464F-851E-3801E69DB5BC}"/>
          </ac:cxnSpMkLst>
        </pc:cxnChg>
        <pc:cxnChg chg="add mod">
          <ac:chgData name="Sanders Wang" userId="089d73b8-785c-4012-b931-81c632b6c9c7" providerId="ADAL" clId="{1029E7CA-98A3-4257-BD38-435C0ACFDFE7}" dt="2021-04-09T07:02:24.333" v="2059" actId="1076"/>
          <ac:cxnSpMkLst>
            <pc:docMk/>
            <pc:sldMk cId="1275874044" sldId="280"/>
            <ac:cxnSpMk id="22" creationId="{AA83AA54-D66D-4788-B860-31D9514D4E5F}"/>
          </ac:cxnSpMkLst>
        </pc:cxnChg>
        <pc:cxnChg chg="add mod">
          <ac:chgData name="Sanders Wang" userId="089d73b8-785c-4012-b931-81c632b6c9c7" providerId="ADAL" clId="{1029E7CA-98A3-4257-BD38-435C0ACFDFE7}" dt="2021-04-09T07:01:55.539" v="2051" actId="571"/>
          <ac:cxnSpMkLst>
            <pc:docMk/>
            <pc:sldMk cId="1275874044" sldId="280"/>
            <ac:cxnSpMk id="25" creationId="{20469A3B-45F0-4EC4-A5F4-160A6B524263}"/>
          </ac:cxnSpMkLst>
        </pc:cxnChg>
        <pc:cxnChg chg="add mod">
          <ac:chgData name="Sanders Wang" userId="089d73b8-785c-4012-b931-81c632b6c9c7" providerId="ADAL" clId="{1029E7CA-98A3-4257-BD38-435C0ACFDFE7}" dt="2021-04-09T07:02:35.195" v="2062" actId="1076"/>
          <ac:cxnSpMkLst>
            <pc:docMk/>
            <pc:sldMk cId="1275874044" sldId="280"/>
            <ac:cxnSpMk id="30" creationId="{08AE022C-7B96-45E2-A680-D2206D0945BE}"/>
          </ac:cxnSpMkLst>
        </pc:cxnChg>
        <pc:cxnChg chg="add mod">
          <ac:chgData name="Sanders Wang" userId="089d73b8-785c-4012-b931-81c632b6c9c7" providerId="ADAL" clId="{1029E7CA-98A3-4257-BD38-435C0ACFDFE7}" dt="2021-04-09T07:02:48.107" v="2066" actId="1076"/>
          <ac:cxnSpMkLst>
            <pc:docMk/>
            <pc:sldMk cId="1275874044" sldId="280"/>
            <ac:cxnSpMk id="32" creationId="{C2872CB1-CF5F-4BD0-BE10-36A9A7B4EAA8}"/>
          </ac:cxnSpMkLst>
        </pc:cxnChg>
        <pc:cxnChg chg="add mod">
          <ac:chgData name="Sanders Wang" userId="089d73b8-785c-4012-b931-81c632b6c9c7" providerId="ADAL" clId="{1029E7CA-98A3-4257-BD38-435C0ACFDFE7}" dt="2021-04-09T07:02:59.990" v="2069" actId="1076"/>
          <ac:cxnSpMkLst>
            <pc:docMk/>
            <pc:sldMk cId="1275874044" sldId="280"/>
            <ac:cxnSpMk id="35" creationId="{17B8FABA-CBD5-4057-9E09-91FC4CC827CF}"/>
          </ac:cxnSpMkLst>
        </pc:cxnChg>
      </pc:sldChg>
      <pc:sldChg chg="addSp delSp modSp new mod">
        <pc:chgData name="Sanders Wang" userId="089d73b8-785c-4012-b931-81c632b6c9c7" providerId="ADAL" clId="{1029E7CA-98A3-4257-BD38-435C0ACFDFE7}" dt="2021-04-21T09:42:35.729" v="2554" actId="1076"/>
        <pc:sldMkLst>
          <pc:docMk/>
          <pc:sldMk cId="518138566" sldId="281"/>
        </pc:sldMkLst>
        <pc:spChg chg="add mod">
          <ac:chgData name="Sanders Wang" userId="089d73b8-785c-4012-b931-81c632b6c9c7" providerId="ADAL" clId="{1029E7CA-98A3-4257-BD38-435C0ACFDFE7}" dt="2021-04-21T08:35:20.380" v="2251" actId="1076"/>
          <ac:spMkLst>
            <pc:docMk/>
            <pc:sldMk cId="518138566" sldId="281"/>
            <ac:spMk id="2" creationId="{DC9310AD-0319-4EE6-B88B-7565FDECAAF4}"/>
          </ac:spMkLst>
        </pc:spChg>
        <pc:spChg chg="add mod">
          <ac:chgData name="Sanders Wang" userId="089d73b8-785c-4012-b931-81c632b6c9c7" providerId="ADAL" clId="{1029E7CA-98A3-4257-BD38-435C0ACFDFE7}" dt="2021-04-21T08:34:31.078" v="2241"/>
          <ac:spMkLst>
            <pc:docMk/>
            <pc:sldMk cId="518138566" sldId="281"/>
            <ac:spMk id="3" creationId="{660A5EAA-F7BB-4616-9590-F7FB40B00CDF}"/>
          </ac:spMkLst>
        </pc:spChg>
        <pc:spChg chg="add mod">
          <ac:chgData name="Sanders Wang" userId="089d73b8-785c-4012-b931-81c632b6c9c7" providerId="ADAL" clId="{1029E7CA-98A3-4257-BD38-435C0ACFDFE7}" dt="2021-04-21T08:34:31.078" v="2241"/>
          <ac:spMkLst>
            <pc:docMk/>
            <pc:sldMk cId="518138566" sldId="281"/>
            <ac:spMk id="4" creationId="{9D84D206-A4DE-4335-9FE8-3DA6D23DB124}"/>
          </ac:spMkLst>
        </pc:spChg>
        <pc:spChg chg="add mod">
          <ac:chgData name="Sanders Wang" userId="089d73b8-785c-4012-b931-81c632b6c9c7" providerId="ADAL" clId="{1029E7CA-98A3-4257-BD38-435C0ACFDFE7}" dt="2021-04-21T08:40:31.383" v="2284" actId="1076"/>
          <ac:spMkLst>
            <pc:docMk/>
            <pc:sldMk cId="518138566" sldId="281"/>
            <ac:spMk id="7" creationId="{12782E3F-E785-4C96-A11E-00519A7B9289}"/>
          </ac:spMkLst>
        </pc:spChg>
        <pc:spChg chg="add mod">
          <ac:chgData name="Sanders Wang" userId="089d73b8-785c-4012-b931-81c632b6c9c7" providerId="ADAL" clId="{1029E7CA-98A3-4257-BD38-435C0ACFDFE7}" dt="2021-04-21T08:47:53.815" v="2340" actId="1076"/>
          <ac:spMkLst>
            <pc:docMk/>
            <pc:sldMk cId="518138566" sldId="281"/>
            <ac:spMk id="8" creationId="{2B9B770F-ADD5-47A2-927B-B4404B4813F0}"/>
          </ac:spMkLst>
        </pc:spChg>
        <pc:spChg chg="add del mod">
          <ac:chgData name="Sanders Wang" userId="089d73b8-785c-4012-b931-81c632b6c9c7" providerId="ADAL" clId="{1029E7CA-98A3-4257-BD38-435C0ACFDFE7}" dt="2021-04-21T08:47:44.148" v="2329" actId="478"/>
          <ac:spMkLst>
            <pc:docMk/>
            <pc:sldMk cId="518138566" sldId="281"/>
            <ac:spMk id="10" creationId="{CA67A81C-9BC9-44EF-B7C1-CAFDCB973A64}"/>
          </ac:spMkLst>
        </pc:spChg>
        <pc:spChg chg="add del mod">
          <ac:chgData name="Sanders Wang" userId="089d73b8-785c-4012-b931-81c632b6c9c7" providerId="ADAL" clId="{1029E7CA-98A3-4257-BD38-435C0ACFDFE7}" dt="2021-04-21T08:42:56.802" v="2296" actId="478"/>
          <ac:spMkLst>
            <pc:docMk/>
            <pc:sldMk cId="518138566" sldId="281"/>
            <ac:spMk id="12" creationId="{E3BC3C2F-03D4-455E-A4E9-4EA777BCC39F}"/>
          </ac:spMkLst>
        </pc:spChg>
        <pc:spChg chg="add mod">
          <ac:chgData name="Sanders Wang" userId="089d73b8-785c-4012-b931-81c632b6c9c7" providerId="ADAL" clId="{1029E7CA-98A3-4257-BD38-435C0ACFDFE7}" dt="2021-04-21T08:40:31.383" v="2284" actId="1076"/>
          <ac:spMkLst>
            <pc:docMk/>
            <pc:sldMk cId="518138566" sldId="281"/>
            <ac:spMk id="13" creationId="{3ABEE6D8-F22B-4C75-9C19-BE9D76B7591F}"/>
          </ac:spMkLst>
        </pc:spChg>
        <pc:spChg chg="add mod">
          <ac:chgData name="Sanders Wang" userId="089d73b8-785c-4012-b931-81c632b6c9c7" providerId="ADAL" clId="{1029E7CA-98A3-4257-BD38-435C0ACFDFE7}" dt="2021-04-21T08:40:39.559" v="2285" actId="1076"/>
          <ac:spMkLst>
            <pc:docMk/>
            <pc:sldMk cId="518138566" sldId="281"/>
            <ac:spMk id="15" creationId="{7CA0F981-6390-4570-B266-6764E70E23DD}"/>
          </ac:spMkLst>
        </pc:spChg>
        <pc:spChg chg="add mod">
          <ac:chgData name="Sanders Wang" userId="089d73b8-785c-4012-b931-81c632b6c9c7" providerId="ADAL" clId="{1029E7CA-98A3-4257-BD38-435C0ACFDFE7}" dt="2021-04-21T08:40:51.684" v="2286" actId="207"/>
          <ac:spMkLst>
            <pc:docMk/>
            <pc:sldMk cId="518138566" sldId="281"/>
            <ac:spMk id="16" creationId="{D75AC384-4AD7-4934-A2E8-EC91BA20EFB3}"/>
          </ac:spMkLst>
        </pc:spChg>
        <pc:spChg chg="add mod">
          <ac:chgData name="Sanders Wang" userId="089d73b8-785c-4012-b931-81c632b6c9c7" providerId="ADAL" clId="{1029E7CA-98A3-4257-BD38-435C0ACFDFE7}" dt="2021-04-21T08:40:51.684" v="2286" actId="207"/>
          <ac:spMkLst>
            <pc:docMk/>
            <pc:sldMk cId="518138566" sldId="281"/>
            <ac:spMk id="17" creationId="{49333E78-4E6A-4635-BC0D-311C0E9FE752}"/>
          </ac:spMkLst>
        </pc:spChg>
        <pc:spChg chg="add del mod">
          <ac:chgData name="Sanders Wang" userId="089d73b8-785c-4012-b931-81c632b6c9c7" providerId="ADAL" clId="{1029E7CA-98A3-4257-BD38-435C0ACFDFE7}" dt="2021-04-21T08:42:53.167" v="2295" actId="478"/>
          <ac:spMkLst>
            <pc:docMk/>
            <pc:sldMk cId="518138566" sldId="281"/>
            <ac:spMk id="18" creationId="{ECFB67EE-CB90-4DAB-8F2B-C969AEDD7E69}"/>
          </ac:spMkLst>
        </pc:spChg>
        <pc:spChg chg="add mod">
          <ac:chgData name="Sanders Wang" userId="089d73b8-785c-4012-b931-81c632b6c9c7" providerId="ADAL" clId="{1029E7CA-98A3-4257-BD38-435C0ACFDFE7}" dt="2021-04-21T08:41:48.323" v="2292" actId="571"/>
          <ac:spMkLst>
            <pc:docMk/>
            <pc:sldMk cId="518138566" sldId="281"/>
            <ac:spMk id="19" creationId="{6DFF5F40-D958-4FA0-A84B-68ACFDA07416}"/>
          </ac:spMkLst>
        </pc:spChg>
        <pc:spChg chg="add mod">
          <ac:chgData name="Sanders Wang" userId="089d73b8-785c-4012-b931-81c632b6c9c7" providerId="ADAL" clId="{1029E7CA-98A3-4257-BD38-435C0ACFDFE7}" dt="2021-04-21T08:42:36.510" v="2294" actId="207"/>
          <ac:spMkLst>
            <pc:docMk/>
            <pc:sldMk cId="518138566" sldId="281"/>
            <ac:spMk id="20" creationId="{19947510-2022-431D-8E68-2FF81109F27A}"/>
          </ac:spMkLst>
        </pc:spChg>
        <pc:spChg chg="add mod">
          <ac:chgData name="Sanders Wang" userId="089d73b8-785c-4012-b931-81c632b6c9c7" providerId="ADAL" clId="{1029E7CA-98A3-4257-BD38-435C0ACFDFE7}" dt="2021-04-21T08:43:45.987" v="2304" actId="207"/>
          <ac:spMkLst>
            <pc:docMk/>
            <pc:sldMk cId="518138566" sldId="281"/>
            <ac:spMk id="21" creationId="{54FF9378-CC4E-4304-8C5A-3560A8518530}"/>
          </ac:spMkLst>
        </pc:spChg>
        <pc:spChg chg="add mod">
          <ac:chgData name="Sanders Wang" userId="089d73b8-785c-4012-b931-81c632b6c9c7" providerId="ADAL" clId="{1029E7CA-98A3-4257-BD38-435C0ACFDFE7}" dt="2021-04-21T09:33:51.047" v="2435" actId="1036"/>
          <ac:spMkLst>
            <pc:docMk/>
            <pc:sldMk cId="518138566" sldId="281"/>
            <ac:spMk id="22" creationId="{E3436B63-4F7B-4C9A-847B-5EFBBB3655A4}"/>
          </ac:spMkLst>
        </pc:spChg>
        <pc:spChg chg="add mod">
          <ac:chgData name="Sanders Wang" userId="089d73b8-785c-4012-b931-81c632b6c9c7" providerId="ADAL" clId="{1029E7CA-98A3-4257-BD38-435C0ACFDFE7}" dt="2021-04-21T09:33:51.047" v="2435" actId="1036"/>
          <ac:spMkLst>
            <pc:docMk/>
            <pc:sldMk cId="518138566" sldId="281"/>
            <ac:spMk id="23" creationId="{15D3743B-96A0-4A30-A5DC-7CB42202BB48}"/>
          </ac:spMkLst>
        </pc:spChg>
        <pc:spChg chg="add mod">
          <ac:chgData name="Sanders Wang" userId="089d73b8-785c-4012-b931-81c632b6c9c7" providerId="ADAL" clId="{1029E7CA-98A3-4257-BD38-435C0ACFDFE7}" dt="2021-04-21T08:45:38.409" v="2318" actId="1076"/>
          <ac:spMkLst>
            <pc:docMk/>
            <pc:sldMk cId="518138566" sldId="281"/>
            <ac:spMk id="24" creationId="{480B7404-0B5A-4E08-B392-DD19CCF896A4}"/>
          </ac:spMkLst>
        </pc:spChg>
        <pc:spChg chg="add mod">
          <ac:chgData name="Sanders Wang" userId="089d73b8-785c-4012-b931-81c632b6c9c7" providerId="ADAL" clId="{1029E7CA-98A3-4257-BD38-435C0ACFDFE7}" dt="2021-04-21T08:45:32.501" v="2317" actId="1076"/>
          <ac:spMkLst>
            <pc:docMk/>
            <pc:sldMk cId="518138566" sldId="281"/>
            <ac:spMk id="25" creationId="{CE389A67-8290-4C6E-A85C-FA7D9F6CC876}"/>
          </ac:spMkLst>
        </pc:spChg>
        <pc:spChg chg="add mod">
          <ac:chgData name="Sanders Wang" userId="089d73b8-785c-4012-b931-81c632b6c9c7" providerId="ADAL" clId="{1029E7CA-98A3-4257-BD38-435C0ACFDFE7}" dt="2021-04-21T08:45:47.033" v="2319" actId="1076"/>
          <ac:spMkLst>
            <pc:docMk/>
            <pc:sldMk cId="518138566" sldId="281"/>
            <ac:spMk id="26" creationId="{84351851-0022-44FE-B9D1-9065521E7C39}"/>
          </ac:spMkLst>
        </pc:spChg>
        <pc:spChg chg="add mod">
          <ac:chgData name="Sanders Wang" userId="089d73b8-785c-4012-b931-81c632b6c9c7" providerId="ADAL" clId="{1029E7CA-98A3-4257-BD38-435C0ACFDFE7}" dt="2021-04-21T08:45:29.062" v="2316" actId="1076"/>
          <ac:spMkLst>
            <pc:docMk/>
            <pc:sldMk cId="518138566" sldId="281"/>
            <ac:spMk id="27" creationId="{0F74A2F8-579E-405D-9058-892D952871FB}"/>
          </ac:spMkLst>
        </pc:spChg>
        <pc:spChg chg="add mod">
          <ac:chgData name="Sanders Wang" userId="089d73b8-785c-4012-b931-81c632b6c9c7" providerId="ADAL" clId="{1029E7CA-98A3-4257-BD38-435C0ACFDFE7}" dt="2021-04-21T08:46:54.122" v="2324" actId="207"/>
          <ac:spMkLst>
            <pc:docMk/>
            <pc:sldMk cId="518138566" sldId="281"/>
            <ac:spMk id="28" creationId="{D386FC5F-7757-4275-AC0C-DFDE4CE9B210}"/>
          </ac:spMkLst>
        </pc:spChg>
        <pc:spChg chg="add mod">
          <ac:chgData name="Sanders Wang" userId="089d73b8-785c-4012-b931-81c632b6c9c7" providerId="ADAL" clId="{1029E7CA-98A3-4257-BD38-435C0ACFDFE7}" dt="2021-04-21T09:33:51.047" v="2435" actId="1036"/>
          <ac:spMkLst>
            <pc:docMk/>
            <pc:sldMk cId="518138566" sldId="281"/>
            <ac:spMk id="29" creationId="{0F05FEB5-1AF9-4232-8F6E-99786CF925E5}"/>
          </ac:spMkLst>
        </pc:spChg>
        <pc:spChg chg="add del mod">
          <ac:chgData name="Sanders Wang" userId="089d73b8-785c-4012-b931-81c632b6c9c7" providerId="ADAL" clId="{1029E7CA-98A3-4257-BD38-435C0ACFDFE7}" dt="2021-04-21T08:50:48.156" v="2342" actId="478"/>
          <ac:spMkLst>
            <pc:docMk/>
            <pc:sldMk cId="518138566" sldId="281"/>
            <ac:spMk id="31" creationId="{70A9C720-6081-4D12-A25A-9AD108610234}"/>
          </ac:spMkLst>
        </pc:spChg>
        <pc:spChg chg="add mod">
          <ac:chgData name="Sanders Wang" userId="089d73b8-785c-4012-b931-81c632b6c9c7" providerId="ADAL" clId="{1029E7CA-98A3-4257-BD38-435C0ACFDFE7}" dt="2021-04-21T09:33:51.047" v="2435" actId="1036"/>
          <ac:spMkLst>
            <pc:docMk/>
            <pc:sldMk cId="518138566" sldId="281"/>
            <ac:spMk id="32" creationId="{CF8F99C0-0AAF-4ED0-B7C2-D586AF36F5C3}"/>
          </ac:spMkLst>
        </pc:spChg>
        <pc:spChg chg="add del mod">
          <ac:chgData name="Sanders Wang" userId="089d73b8-785c-4012-b931-81c632b6c9c7" providerId="ADAL" clId="{1029E7CA-98A3-4257-BD38-435C0ACFDFE7}" dt="2021-04-21T09:30:30.178" v="2364" actId="478"/>
          <ac:spMkLst>
            <pc:docMk/>
            <pc:sldMk cId="518138566" sldId="281"/>
            <ac:spMk id="34" creationId="{32AD6DA5-B6A4-4921-9F28-C1DD66867E89}"/>
          </ac:spMkLst>
        </pc:spChg>
        <pc:spChg chg="add mod">
          <ac:chgData name="Sanders Wang" userId="089d73b8-785c-4012-b931-81c632b6c9c7" providerId="ADAL" clId="{1029E7CA-98A3-4257-BD38-435C0ACFDFE7}" dt="2021-04-21T09:33:51.047" v="2435" actId="1036"/>
          <ac:spMkLst>
            <pc:docMk/>
            <pc:sldMk cId="518138566" sldId="281"/>
            <ac:spMk id="37" creationId="{BDD325AC-D8E7-4DBA-9E0D-8A9BB655239C}"/>
          </ac:spMkLst>
        </pc:spChg>
        <pc:spChg chg="add mod">
          <ac:chgData name="Sanders Wang" userId="089d73b8-785c-4012-b931-81c632b6c9c7" providerId="ADAL" clId="{1029E7CA-98A3-4257-BD38-435C0ACFDFE7}" dt="2021-04-21T09:33:51.047" v="2435" actId="1036"/>
          <ac:spMkLst>
            <pc:docMk/>
            <pc:sldMk cId="518138566" sldId="281"/>
            <ac:spMk id="38" creationId="{527109AD-AAE6-4418-8C43-212451A99653}"/>
          </ac:spMkLst>
        </pc:spChg>
        <pc:spChg chg="add mod">
          <ac:chgData name="Sanders Wang" userId="089d73b8-785c-4012-b931-81c632b6c9c7" providerId="ADAL" clId="{1029E7CA-98A3-4257-BD38-435C0ACFDFE7}" dt="2021-04-21T09:33:51.047" v="2435" actId="1036"/>
          <ac:spMkLst>
            <pc:docMk/>
            <pc:sldMk cId="518138566" sldId="281"/>
            <ac:spMk id="39" creationId="{C0F97BCE-5513-4468-95A1-954F5EB84AEC}"/>
          </ac:spMkLst>
        </pc:spChg>
        <pc:spChg chg="add mod">
          <ac:chgData name="Sanders Wang" userId="089d73b8-785c-4012-b931-81c632b6c9c7" providerId="ADAL" clId="{1029E7CA-98A3-4257-BD38-435C0ACFDFE7}" dt="2021-04-21T09:36:49.357" v="2480" actId="1076"/>
          <ac:spMkLst>
            <pc:docMk/>
            <pc:sldMk cId="518138566" sldId="281"/>
            <ac:spMk id="40" creationId="{D75B1265-32D7-4A44-8568-95505951CB84}"/>
          </ac:spMkLst>
        </pc:spChg>
        <pc:spChg chg="add del mod">
          <ac:chgData name="Sanders Wang" userId="089d73b8-785c-4012-b931-81c632b6c9c7" providerId="ADAL" clId="{1029E7CA-98A3-4257-BD38-435C0ACFDFE7}" dt="2021-04-21T09:32:08.892" v="2371" actId="478"/>
          <ac:spMkLst>
            <pc:docMk/>
            <pc:sldMk cId="518138566" sldId="281"/>
            <ac:spMk id="43" creationId="{675139C6-6AA5-4E06-952D-3F4E38512421}"/>
          </ac:spMkLst>
        </pc:spChg>
        <pc:spChg chg="add mod">
          <ac:chgData name="Sanders Wang" userId="089d73b8-785c-4012-b931-81c632b6c9c7" providerId="ADAL" clId="{1029E7CA-98A3-4257-BD38-435C0ACFDFE7}" dt="2021-04-21T09:35:15.893" v="2450" actId="20577"/>
          <ac:spMkLst>
            <pc:docMk/>
            <pc:sldMk cId="518138566" sldId="281"/>
            <ac:spMk id="44" creationId="{783E0DC2-0D07-4AF6-9DB9-75395DC41A95}"/>
          </ac:spMkLst>
        </pc:spChg>
        <pc:spChg chg="add mod">
          <ac:chgData name="Sanders Wang" userId="089d73b8-785c-4012-b931-81c632b6c9c7" providerId="ADAL" clId="{1029E7CA-98A3-4257-BD38-435C0ACFDFE7}" dt="2021-04-21T09:33:51.047" v="2435" actId="1036"/>
          <ac:spMkLst>
            <pc:docMk/>
            <pc:sldMk cId="518138566" sldId="281"/>
            <ac:spMk id="45" creationId="{375102B9-0A7E-4D04-95E8-E6E9182F17CD}"/>
          </ac:spMkLst>
        </pc:spChg>
        <pc:spChg chg="add mod">
          <ac:chgData name="Sanders Wang" userId="089d73b8-785c-4012-b931-81c632b6c9c7" providerId="ADAL" clId="{1029E7CA-98A3-4257-BD38-435C0ACFDFE7}" dt="2021-04-21T09:33:51.047" v="2435" actId="1036"/>
          <ac:spMkLst>
            <pc:docMk/>
            <pc:sldMk cId="518138566" sldId="281"/>
            <ac:spMk id="46" creationId="{F69D23CB-35FA-4A78-B2A3-F8CCE885FAD9}"/>
          </ac:spMkLst>
        </pc:spChg>
        <pc:spChg chg="add mod">
          <ac:chgData name="Sanders Wang" userId="089d73b8-785c-4012-b931-81c632b6c9c7" providerId="ADAL" clId="{1029E7CA-98A3-4257-BD38-435C0ACFDFE7}" dt="2021-04-21T09:35:19.745" v="2452" actId="20577"/>
          <ac:spMkLst>
            <pc:docMk/>
            <pc:sldMk cId="518138566" sldId="281"/>
            <ac:spMk id="48" creationId="{F4516247-CD55-4050-9DDC-DBFB875D5202}"/>
          </ac:spMkLst>
        </pc:spChg>
        <pc:spChg chg="add mod">
          <ac:chgData name="Sanders Wang" userId="089d73b8-785c-4012-b931-81c632b6c9c7" providerId="ADAL" clId="{1029E7CA-98A3-4257-BD38-435C0ACFDFE7}" dt="2021-04-21T09:34:26.949" v="2440" actId="1076"/>
          <ac:spMkLst>
            <pc:docMk/>
            <pc:sldMk cId="518138566" sldId="281"/>
            <ac:spMk id="49" creationId="{D4FF603F-AA7A-47E8-9850-E9A48504AABB}"/>
          </ac:spMkLst>
        </pc:spChg>
        <pc:spChg chg="add mod">
          <ac:chgData name="Sanders Wang" userId="089d73b8-785c-4012-b931-81c632b6c9c7" providerId="ADAL" clId="{1029E7CA-98A3-4257-BD38-435C0ACFDFE7}" dt="2021-04-21T09:34:26.949" v="2440" actId="1076"/>
          <ac:spMkLst>
            <pc:docMk/>
            <pc:sldMk cId="518138566" sldId="281"/>
            <ac:spMk id="50" creationId="{5138F737-75B4-476A-8566-DDE039E69322}"/>
          </ac:spMkLst>
        </pc:spChg>
        <pc:spChg chg="add del mod">
          <ac:chgData name="Sanders Wang" userId="089d73b8-785c-4012-b931-81c632b6c9c7" providerId="ADAL" clId="{1029E7CA-98A3-4257-BD38-435C0ACFDFE7}" dt="2021-04-21T09:34:10.611" v="2438" actId="478"/>
          <ac:spMkLst>
            <pc:docMk/>
            <pc:sldMk cId="518138566" sldId="281"/>
            <ac:spMk id="51" creationId="{FC2EC310-821A-4414-997E-3DEA83D2D44C}"/>
          </ac:spMkLst>
        </pc:spChg>
        <pc:spChg chg="add mod">
          <ac:chgData name="Sanders Wang" userId="089d73b8-785c-4012-b931-81c632b6c9c7" providerId="ADAL" clId="{1029E7CA-98A3-4257-BD38-435C0ACFDFE7}" dt="2021-04-21T09:34:26.949" v="2440" actId="1076"/>
          <ac:spMkLst>
            <pc:docMk/>
            <pc:sldMk cId="518138566" sldId="281"/>
            <ac:spMk id="52" creationId="{B8AEAE36-3EDB-44F7-84D3-F4704E0FE4E2}"/>
          </ac:spMkLst>
        </pc:spChg>
        <pc:spChg chg="add mod">
          <ac:chgData name="Sanders Wang" userId="089d73b8-785c-4012-b931-81c632b6c9c7" providerId="ADAL" clId="{1029E7CA-98A3-4257-BD38-435C0ACFDFE7}" dt="2021-04-21T09:41:53.200" v="2548" actId="1036"/>
          <ac:spMkLst>
            <pc:docMk/>
            <pc:sldMk cId="518138566" sldId="281"/>
            <ac:spMk id="56" creationId="{53054B1E-3716-4CE2-91C0-5899BDDF1C71}"/>
          </ac:spMkLst>
        </pc:spChg>
        <pc:spChg chg="add mod">
          <ac:chgData name="Sanders Wang" userId="089d73b8-785c-4012-b931-81c632b6c9c7" providerId="ADAL" clId="{1029E7CA-98A3-4257-BD38-435C0ACFDFE7}" dt="2021-04-21T09:41:53.200" v="2548" actId="1036"/>
          <ac:spMkLst>
            <pc:docMk/>
            <pc:sldMk cId="518138566" sldId="281"/>
            <ac:spMk id="57" creationId="{C925CFFB-92B3-43F5-9EC3-98528FACC43E}"/>
          </ac:spMkLst>
        </pc:spChg>
        <pc:spChg chg="add mod">
          <ac:chgData name="Sanders Wang" userId="089d73b8-785c-4012-b931-81c632b6c9c7" providerId="ADAL" clId="{1029E7CA-98A3-4257-BD38-435C0ACFDFE7}" dt="2021-04-21T09:38:59.815" v="2503" actId="1076"/>
          <ac:spMkLst>
            <pc:docMk/>
            <pc:sldMk cId="518138566" sldId="281"/>
            <ac:spMk id="58" creationId="{26041042-6534-4EBF-B55A-1DD0EB26CB9B}"/>
          </ac:spMkLst>
        </pc:spChg>
        <pc:spChg chg="add mod">
          <ac:chgData name="Sanders Wang" userId="089d73b8-785c-4012-b931-81c632b6c9c7" providerId="ADAL" clId="{1029E7CA-98A3-4257-BD38-435C0ACFDFE7}" dt="2021-04-21T09:38:59.815" v="2503" actId="1076"/>
          <ac:spMkLst>
            <pc:docMk/>
            <pc:sldMk cId="518138566" sldId="281"/>
            <ac:spMk id="59" creationId="{34248A68-AE1B-4B95-AB4A-AB2F2978C648}"/>
          </ac:spMkLst>
        </pc:spChg>
        <pc:spChg chg="add mod">
          <ac:chgData name="Sanders Wang" userId="089d73b8-785c-4012-b931-81c632b6c9c7" providerId="ADAL" clId="{1029E7CA-98A3-4257-BD38-435C0ACFDFE7}" dt="2021-04-21T09:38:59.815" v="2503" actId="1076"/>
          <ac:spMkLst>
            <pc:docMk/>
            <pc:sldMk cId="518138566" sldId="281"/>
            <ac:spMk id="60" creationId="{04927A54-6C14-4BE7-A37D-81FAD24C574D}"/>
          </ac:spMkLst>
        </pc:spChg>
        <pc:spChg chg="add mod">
          <ac:chgData name="Sanders Wang" userId="089d73b8-785c-4012-b931-81c632b6c9c7" providerId="ADAL" clId="{1029E7CA-98A3-4257-BD38-435C0ACFDFE7}" dt="2021-04-21T09:38:59.815" v="2503" actId="1076"/>
          <ac:spMkLst>
            <pc:docMk/>
            <pc:sldMk cId="518138566" sldId="281"/>
            <ac:spMk id="61" creationId="{15F99AFD-1D72-4783-8230-5072B573C6A0}"/>
          </ac:spMkLst>
        </pc:spChg>
        <pc:spChg chg="add mod">
          <ac:chgData name="Sanders Wang" userId="089d73b8-785c-4012-b931-81c632b6c9c7" providerId="ADAL" clId="{1029E7CA-98A3-4257-BD38-435C0ACFDFE7}" dt="2021-04-21T09:37:15.141" v="2485" actId="1076"/>
          <ac:spMkLst>
            <pc:docMk/>
            <pc:sldMk cId="518138566" sldId="281"/>
            <ac:spMk id="62" creationId="{A98951BF-5F76-4DC4-A7D3-934E03E648AE}"/>
          </ac:spMkLst>
        </pc:spChg>
        <pc:spChg chg="add mod">
          <ac:chgData name="Sanders Wang" userId="089d73b8-785c-4012-b931-81c632b6c9c7" providerId="ADAL" clId="{1029E7CA-98A3-4257-BD38-435C0ACFDFE7}" dt="2021-04-21T09:37:50.616" v="2493" actId="14100"/>
          <ac:spMkLst>
            <pc:docMk/>
            <pc:sldMk cId="518138566" sldId="281"/>
            <ac:spMk id="63" creationId="{0364AB3B-1570-4E91-AC98-715CABB566F3}"/>
          </ac:spMkLst>
        </pc:spChg>
        <pc:spChg chg="add mod">
          <ac:chgData name="Sanders Wang" userId="089d73b8-785c-4012-b931-81c632b6c9c7" providerId="ADAL" clId="{1029E7CA-98A3-4257-BD38-435C0ACFDFE7}" dt="2021-04-21T09:37:40.413" v="2491" actId="1076"/>
          <ac:spMkLst>
            <pc:docMk/>
            <pc:sldMk cId="518138566" sldId="281"/>
            <ac:spMk id="64" creationId="{7BEF0006-90AE-47FA-AE40-01A8724C4EE5}"/>
          </ac:spMkLst>
        </pc:spChg>
        <pc:spChg chg="add mod">
          <ac:chgData name="Sanders Wang" userId="089d73b8-785c-4012-b931-81c632b6c9c7" providerId="ADAL" clId="{1029E7CA-98A3-4257-BD38-435C0ACFDFE7}" dt="2021-04-21T09:37:44.872" v="2492" actId="571"/>
          <ac:spMkLst>
            <pc:docMk/>
            <pc:sldMk cId="518138566" sldId="281"/>
            <ac:spMk id="65" creationId="{F5C430D7-EFFE-4035-968F-31E354B646B8}"/>
          </ac:spMkLst>
        </pc:spChg>
        <pc:spChg chg="add del mod">
          <ac:chgData name="Sanders Wang" userId="089d73b8-785c-4012-b931-81c632b6c9c7" providerId="ADAL" clId="{1029E7CA-98A3-4257-BD38-435C0ACFDFE7}" dt="2021-04-21T09:38:49.241" v="2502" actId="478"/>
          <ac:spMkLst>
            <pc:docMk/>
            <pc:sldMk cId="518138566" sldId="281"/>
            <ac:spMk id="66" creationId="{E7B5F9A4-2EB3-4ADF-A7B7-015B17746973}"/>
          </ac:spMkLst>
        </pc:spChg>
        <pc:spChg chg="add del mod">
          <ac:chgData name="Sanders Wang" userId="089d73b8-785c-4012-b931-81c632b6c9c7" providerId="ADAL" clId="{1029E7CA-98A3-4257-BD38-435C0ACFDFE7}" dt="2021-04-21T09:38:46.480" v="2501" actId="478"/>
          <ac:spMkLst>
            <pc:docMk/>
            <pc:sldMk cId="518138566" sldId="281"/>
            <ac:spMk id="67" creationId="{895F30C9-C0D1-443D-862C-3F0CD3DCBD0A}"/>
          </ac:spMkLst>
        </pc:spChg>
        <pc:spChg chg="add mod">
          <ac:chgData name="Sanders Wang" userId="089d73b8-785c-4012-b931-81c632b6c9c7" providerId="ADAL" clId="{1029E7CA-98A3-4257-BD38-435C0ACFDFE7}" dt="2021-04-21T09:39:09.803" v="2505" actId="1076"/>
          <ac:spMkLst>
            <pc:docMk/>
            <pc:sldMk cId="518138566" sldId="281"/>
            <ac:spMk id="68" creationId="{D81DBB5D-6C67-4601-BE81-B0300C619F2B}"/>
          </ac:spMkLst>
        </pc:spChg>
        <pc:spChg chg="add mod">
          <ac:chgData name="Sanders Wang" userId="089d73b8-785c-4012-b931-81c632b6c9c7" providerId="ADAL" clId="{1029E7CA-98A3-4257-BD38-435C0ACFDFE7}" dt="2021-04-21T09:39:09.803" v="2505" actId="1076"/>
          <ac:spMkLst>
            <pc:docMk/>
            <pc:sldMk cId="518138566" sldId="281"/>
            <ac:spMk id="69" creationId="{B2AB3747-D3FF-45B2-AC84-A6C65B0F611D}"/>
          </ac:spMkLst>
        </pc:spChg>
        <pc:spChg chg="add mod">
          <ac:chgData name="Sanders Wang" userId="089d73b8-785c-4012-b931-81c632b6c9c7" providerId="ADAL" clId="{1029E7CA-98A3-4257-BD38-435C0ACFDFE7}" dt="2021-04-21T09:39:09.803" v="2505" actId="1076"/>
          <ac:spMkLst>
            <pc:docMk/>
            <pc:sldMk cId="518138566" sldId="281"/>
            <ac:spMk id="70" creationId="{3E46E096-A704-4FBB-961A-10E3BB53F8C2}"/>
          </ac:spMkLst>
        </pc:spChg>
        <pc:spChg chg="add mod">
          <ac:chgData name="Sanders Wang" userId="089d73b8-785c-4012-b931-81c632b6c9c7" providerId="ADAL" clId="{1029E7CA-98A3-4257-BD38-435C0ACFDFE7}" dt="2021-04-21T09:39:17.455" v="2506" actId="1076"/>
          <ac:spMkLst>
            <pc:docMk/>
            <pc:sldMk cId="518138566" sldId="281"/>
            <ac:spMk id="71" creationId="{9E6EE0E9-FBAA-4EBB-9429-ACAB928B9925}"/>
          </ac:spMkLst>
        </pc:spChg>
        <pc:spChg chg="add mod">
          <ac:chgData name="Sanders Wang" userId="089d73b8-785c-4012-b931-81c632b6c9c7" providerId="ADAL" clId="{1029E7CA-98A3-4257-BD38-435C0ACFDFE7}" dt="2021-04-21T09:39:27.939" v="2509" actId="1035"/>
          <ac:spMkLst>
            <pc:docMk/>
            <pc:sldMk cId="518138566" sldId="281"/>
            <ac:spMk id="72" creationId="{000A3EEE-B50D-4983-A199-C0351F357631}"/>
          </ac:spMkLst>
        </pc:spChg>
        <pc:spChg chg="add mod">
          <ac:chgData name="Sanders Wang" userId="089d73b8-785c-4012-b931-81c632b6c9c7" providerId="ADAL" clId="{1029E7CA-98A3-4257-BD38-435C0ACFDFE7}" dt="2021-04-21T09:39:27.939" v="2509" actId="1035"/>
          <ac:spMkLst>
            <pc:docMk/>
            <pc:sldMk cId="518138566" sldId="281"/>
            <ac:spMk id="73" creationId="{05BDDCD1-A93A-489C-8E0F-D939D52B95E2}"/>
          </ac:spMkLst>
        </pc:spChg>
        <pc:spChg chg="add mod">
          <ac:chgData name="Sanders Wang" userId="089d73b8-785c-4012-b931-81c632b6c9c7" providerId="ADAL" clId="{1029E7CA-98A3-4257-BD38-435C0ACFDFE7}" dt="2021-04-21T09:39:27.939" v="2509" actId="1035"/>
          <ac:spMkLst>
            <pc:docMk/>
            <pc:sldMk cId="518138566" sldId="281"/>
            <ac:spMk id="74" creationId="{14C7C472-6E1F-476E-B6EF-C28D0C701FC6}"/>
          </ac:spMkLst>
        </pc:spChg>
        <pc:spChg chg="add mod">
          <ac:chgData name="Sanders Wang" userId="089d73b8-785c-4012-b931-81c632b6c9c7" providerId="ADAL" clId="{1029E7CA-98A3-4257-BD38-435C0ACFDFE7}" dt="2021-04-21T09:39:27.939" v="2509" actId="1035"/>
          <ac:spMkLst>
            <pc:docMk/>
            <pc:sldMk cId="518138566" sldId="281"/>
            <ac:spMk id="75" creationId="{5421FA5A-A7D7-4433-B44A-70A53277EF60}"/>
          </ac:spMkLst>
        </pc:spChg>
        <pc:spChg chg="add mod">
          <ac:chgData name="Sanders Wang" userId="089d73b8-785c-4012-b931-81c632b6c9c7" providerId="ADAL" clId="{1029E7CA-98A3-4257-BD38-435C0ACFDFE7}" dt="2021-04-21T09:39:27.939" v="2509" actId="1035"/>
          <ac:spMkLst>
            <pc:docMk/>
            <pc:sldMk cId="518138566" sldId="281"/>
            <ac:spMk id="76" creationId="{6DD6789C-0C4D-4C55-8D74-4CA8C12495D2}"/>
          </ac:spMkLst>
        </pc:spChg>
        <pc:spChg chg="add mod">
          <ac:chgData name="Sanders Wang" userId="089d73b8-785c-4012-b931-81c632b6c9c7" providerId="ADAL" clId="{1029E7CA-98A3-4257-BD38-435C0ACFDFE7}" dt="2021-04-21T09:39:27.939" v="2509" actId="1035"/>
          <ac:spMkLst>
            <pc:docMk/>
            <pc:sldMk cId="518138566" sldId="281"/>
            <ac:spMk id="77" creationId="{82BC330F-820F-4455-ABAF-1EC95F572799}"/>
          </ac:spMkLst>
        </pc:spChg>
        <pc:spChg chg="add mod">
          <ac:chgData name="Sanders Wang" userId="089d73b8-785c-4012-b931-81c632b6c9c7" providerId="ADAL" clId="{1029E7CA-98A3-4257-BD38-435C0ACFDFE7}" dt="2021-04-21T09:39:27.939" v="2509" actId="1035"/>
          <ac:spMkLst>
            <pc:docMk/>
            <pc:sldMk cId="518138566" sldId="281"/>
            <ac:spMk id="78" creationId="{DE781EAF-8F08-42DA-A451-95CFE6942DEA}"/>
          </ac:spMkLst>
        </pc:spChg>
        <pc:spChg chg="add mod">
          <ac:chgData name="Sanders Wang" userId="089d73b8-785c-4012-b931-81c632b6c9c7" providerId="ADAL" clId="{1029E7CA-98A3-4257-BD38-435C0ACFDFE7}" dt="2021-04-21T09:39:27.939" v="2509" actId="1035"/>
          <ac:spMkLst>
            <pc:docMk/>
            <pc:sldMk cId="518138566" sldId="281"/>
            <ac:spMk id="79" creationId="{7E08E11E-1D7F-4620-B9F1-171BA6C217EF}"/>
          </ac:spMkLst>
        </pc:spChg>
        <pc:spChg chg="add mod">
          <ac:chgData name="Sanders Wang" userId="089d73b8-785c-4012-b931-81c632b6c9c7" providerId="ADAL" clId="{1029E7CA-98A3-4257-BD38-435C0ACFDFE7}" dt="2021-04-21T09:40:44.195" v="2524" actId="1076"/>
          <ac:spMkLst>
            <pc:docMk/>
            <pc:sldMk cId="518138566" sldId="281"/>
            <ac:spMk id="82" creationId="{2152A123-D2F3-47FB-81CC-C470085F8E1A}"/>
          </ac:spMkLst>
        </pc:spChg>
        <pc:spChg chg="add mod">
          <ac:chgData name="Sanders Wang" userId="089d73b8-785c-4012-b931-81c632b6c9c7" providerId="ADAL" clId="{1029E7CA-98A3-4257-BD38-435C0ACFDFE7}" dt="2021-04-21T09:41:53.200" v="2548" actId="1036"/>
          <ac:spMkLst>
            <pc:docMk/>
            <pc:sldMk cId="518138566" sldId="281"/>
            <ac:spMk id="84" creationId="{AB259FCD-44E8-4559-B184-C1773DAA955A}"/>
          </ac:spMkLst>
        </pc:spChg>
        <pc:spChg chg="add mod">
          <ac:chgData name="Sanders Wang" userId="089d73b8-785c-4012-b931-81c632b6c9c7" providerId="ADAL" clId="{1029E7CA-98A3-4257-BD38-435C0ACFDFE7}" dt="2021-04-21T09:41:53.200" v="2548" actId="1036"/>
          <ac:spMkLst>
            <pc:docMk/>
            <pc:sldMk cId="518138566" sldId="281"/>
            <ac:spMk id="85" creationId="{9062D9FC-DD40-42EB-803D-84E731FF7944}"/>
          </ac:spMkLst>
        </pc:spChg>
        <pc:spChg chg="add mod">
          <ac:chgData name="Sanders Wang" userId="089d73b8-785c-4012-b931-81c632b6c9c7" providerId="ADAL" clId="{1029E7CA-98A3-4257-BD38-435C0ACFDFE7}" dt="2021-04-21T09:41:53.200" v="2548" actId="1036"/>
          <ac:spMkLst>
            <pc:docMk/>
            <pc:sldMk cId="518138566" sldId="281"/>
            <ac:spMk id="86" creationId="{24654810-FEA7-4FC1-BCA6-22602F0A4EF3}"/>
          </ac:spMkLst>
        </pc:spChg>
        <pc:spChg chg="add mod">
          <ac:chgData name="Sanders Wang" userId="089d73b8-785c-4012-b931-81c632b6c9c7" providerId="ADAL" clId="{1029E7CA-98A3-4257-BD38-435C0ACFDFE7}" dt="2021-04-21T09:41:53.200" v="2548" actId="1036"/>
          <ac:spMkLst>
            <pc:docMk/>
            <pc:sldMk cId="518138566" sldId="281"/>
            <ac:spMk id="87" creationId="{6FD94CB8-6748-46A1-872F-D6AB90F816B5}"/>
          </ac:spMkLst>
        </pc:spChg>
        <pc:spChg chg="add mod">
          <ac:chgData name="Sanders Wang" userId="089d73b8-785c-4012-b931-81c632b6c9c7" providerId="ADAL" clId="{1029E7CA-98A3-4257-BD38-435C0ACFDFE7}" dt="2021-04-21T09:42:35.729" v="2554" actId="1076"/>
          <ac:spMkLst>
            <pc:docMk/>
            <pc:sldMk cId="518138566" sldId="281"/>
            <ac:spMk id="88" creationId="{27F64DA6-5394-4E82-81FA-4C2F4538EFC7}"/>
          </ac:spMkLst>
        </pc:spChg>
        <pc:picChg chg="add mod">
          <ac:chgData name="Sanders Wang" userId="089d73b8-785c-4012-b931-81c632b6c9c7" providerId="ADAL" clId="{1029E7CA-98A3-4257-BD38-435C0ACFDFE7}" dt="2021-04-21T08:34:31.078" v="2241"/>
          <ac:picMkLst>
            <pc:docMk/>
            <pc:sldMk cId="518138566" sldId="281"/>
            <ac:picMk id="5" creationId="{BC6415B5-D4CC-44B1-8738-CA0E3E46A7F6}"/>
          </ac:picMkLst>
        </pc:picChg>
        <pc:picChg chg="add mod">
          <ac:chgData name="Sanders Wang" userId="089d73b8-785c-4012-b931-81c632b6c9c7" providerId="ADAL" clId="{1029E7CA-98A3-4257-BD38-435C0ACFDFE7}" dt="2021-04-21T08:34:31.078" v="2241"/>
          <ac:picMkLst>
            <pc:docMk/>
            <pc:sldMk cId="518138566" sldId="281"/>
            <ac:picMk id="6" creationId="{BFEBCCC8-B31E-4539-BF18-C670C45DDB7D}"/>
          </ac:picMkLst>
        </pc:picChg>
        <pc:picChg chg="add mod">
          <ac:chgData name="Sanders Wang" userId="089d73b8-785c-4012-b931-81c632b6c9c7" providerId="ADAL" clId="{1029E7CA-98A3-4257-BD38-435C0ACFDFE7}" dt="2021-04-21T08:40:15.032" v="2281" actId="1076"/>
          <ac:picMkLst>
            <pc:docMk/>
            <pc:sldMk cId="518138566" sldId="281"/>
            <ac:picMk id="9" creationId="{9744AED9-C82C-40B8-9150-FAA5CD620600}"/>
          </ac:picMkLst>
        </pc:picChg>
        <pc:picChg chg="add mod">
          <ac:chgData name="Sanders Wang" userId="089d73b8-785c-4012-b931-81c632b6c9c7" providerId="ADAL" clId="{1029E7CA-98A3-4257-BD38-435C0ACFDFE7}" dt="2021-04-21T08:40:15.032" v="2281" actId="1076"/>
          <ac:picMkLst>
            <pc:docMk/>
            <pc:sldMk cId="518138566" sldId="281"/>
            <ac:picMk id="11" creationId="{437A616A-0866-409B-96C8-74FC91A14DC3}"/>
          </ac:picMkLst>
        </pc:picChg>
        <pc:picChg chg="add mod">
          <ac:chgData name="Sanders Wang" userId="089d73b8-785c-4012-b931-81c632b6c9c7" providerId="ADAL" clId="{1029E7CA-98A3-4257-BD38-435C0ACFDFE7}" dt="2021-04-21T09:17:44.673" v="2346" actId="1076"/>
          <ac:picMkLst>
            <pc:docMk/>
            <pc:sldMk cId="518138566" sldId="281"/>
            <ac:picMk id="30" creationId="{6D3BFC24-D99C-4CEC-8013-4452B3ACBDD0}"/>
          </ac:picMkLst>
        </pc:picChg>
        <pc:picChg chg="add mod">
          <ac:chgData name="Sanders Wang" userId="089d73b8-785c-4012-b931-81c632b6c9c7" providerId="ADAL" clId="{1029E7CA-98A3-4257-BD38-435C0ACFDFE7}" dt="2021-04-21T09:33:51.047" v="2435" actId="1036"/>
          <ac:picMkLst>
            <pc:docMk/>
            <pc:sldMk cId="518138566" sldId="281"/>
            <ac:picMk id="33" creationId="{B6A68B79-3AFD-46C4-AC6B-E3BDC06A16F2}"/>
          </ac:picMkLst>
        </pc:picChg>
        <pc:picChg chg="add mod">
          <ac:chgData name="Sanders Wang" userId="089d73b8-785c-4012-b931-81c632b6c9c7" providerId="ADAL" clId="{1029E7CA-98A3-4257-BD38-435C0ACFDFE7}" dt="2021-04-21T09:35:27.134" v="2454" actId="14100"/>
          <ac:picMkLst>
            <pc:docMk/>
            <pc:sldMk cId="518138566" sldId="281"/>
            <ac:picMk id="35" creationId="{6713C36F-3E2B-4DD1-869C-AC3760F86F5D}"/>
          </ac:picMkLst>
        </pc:picChg>
        <pc:picChg chg="add mod">
          <ac:chgData name="Sanders Wang" userId="089d73b8-785c-4012-b931-81c632b6c9c7" providerId="ADAL" clId="{1029E7CA-98A3-4257-BD38-435C0ACFDFE7}" dt="2021-04-21T09:36:49.357" v="2480" actId="1076"/>
          <ac:picMkLst>
            <pc:docMk/>
            <pc:sldMk cId="518138566" sldId="281"/>
            <ac:picMk id="41" creationId="{5063A059-BFA9-48ED-AA0F-F837B7224FF8}"/>
          </ac:picMkLst>
        </pc:picChg>
        <pc:picChg chg="add mod">
          <ac:chgData name="Sanders Wang" userId="089d73b8-785c-4012-b931-81c632b6c9c7" providerId="ADAL" clId="{1029E7CA-98A3-4257-BD38-435C0ACFDFE7}" dt="2021-04-21T09:36:49.357" v="2480" actId="1076"/>
          <ac:picMkLst>
            <pc:docMk/>
            <pc:sldMk cId="518138566" sldId="281"/>
            <ac:picMk id="42" creationId="{9ED48B8B-7A45-4AF3-9AEA-E5B1FDE6C39F}"/>
          </ac:picMkLst>
        </pc:picChg>
        <pc:picChg chg="add mod">
          <ac:chgData name="Sanders Wang" userId="089d73b8-785c-4012-b931-81c632b6c9c7" providerId="ADAL" clId="{1029E7CA-98A3-4257-BD38-435C0ACFDFE7}" dt="2021-04-21T09:39:58.989" v="2513" actId="14100"/>
          <ac:picMkLst>
            <pc:docMk/>
            <pc:sldMk cId="518138566" sldId="281"/>
            <ac:picMk id="80" creationId="{608DFA62-B50B-4B3F-984D-5ADB263C1BA7}"/>
          </ac:picMkLst>
        </pc:picChg>
        <pc:picChg chg="add mod">
          <ac:chgData name="Sanders Wang" userId="089d73b8-785c-4012-b931-81c632b6c9c7" providerId="ADAL" clId="{1029E7CA-98A3-4257-BD38-435C0ACFDFE7}" dt="2021-04-21T09:40:07.381" v="2516" actId="14100"/>
          <ac:picMkLst>
            <pc:docMk/>
            <pc:sldMk cId="518138566" sldId="281"/>
            <ac:picMk id="81" creationId="{439CABEE-5739-4070-8A6E-7D6D08CB03E6}"/>
          </ac:picMkLst>
        </pc:picChg>
        <pc:picChg chg="add mod">
          <ac:chgData name="Sanders Wang" userId="089d73b8-785c-4012-b931-81c632b6c9c7" providerId="ADAL" clId="{1029E7CA-98A3-4257-BD38-435C0ACFDFE7}" dt="2021-04-21T09:41:23.760" v="2528" actId="14100"/>
          <ac:picMkLst>
            <pc:docMk/>
            <pc:sldMk cId="518138566" sldId="281"/>
            <ac:picMk id="83" creationId="{0E613CE9-48BC-4E35-8845-D4D88B73CE9A}"/>
          </ac:picMkLst>
        </pc:picChg>
        <pc:picChg chg="add mod">
          <ac:chgData name="Sanders Wang" userId="089d73b8-785c-4012-b931-81c632b6c9c7" providerId="ADAL" clId="{1029E7CA-98A3-4257-BD38-435C0ACFDFE7}" dt="2021-04-21T08:34:50.792" v="2243" actId="1076"/>
          <ac:picMkLst>
            <pc:docMk/>
            <pc:sldMk cId="518138566" sldId="281"/>
            <ac:picMk id="1026" creationId="{35874C63-CE90-4301-AC99-E95798C2E419}"/>
          </ac:picMkLst>
        </pc:picChg>
        <pc:cxnChg chg="add mod">
          <ac:chgData name="Sanders Wang" userId="089d73b8-785c-4012-b931-81c632b6c9c7" providerId="ADAL" clId="{1029E7CA-98A3-4257-BD38-435C0ACFDFE7}" dt="2021-04-21T09:34:51.106" v="2444" actId="14100"/>
          <ac:cxnSpMkLst>
            <pc:docMk/>
            <pc:sldMk cId="518138566" sldId="281"/>
            <ac:cxnSpMk id="53" creationId="{D7EC5A6A-4856-4DDA-A89B-532077832FE0}"/>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A270-4EF8-45C9-9AEA-B9A530807D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C93CBC33-DA1F-4A91-85E3-D890F5B10B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406FBCD4-A411-4630-9DD6-12C44D373DD9}"/>
              </a:ext>
            </a:extLst>
          </p:cNvPr>
          <p:cNvSpPr>
            <a:spLocks noGrp="1"/>
          </p:cNvSpPr>
          <p:nvPr>
            <p:ph type="dt" sz="half" idx="10"/>
          </p:nvPr>
        </p:nvSpPr>
        <p:spPr/>
        <p:txBody>
          <a:bodyPr/>
          <a:lstStyle/>
          <a:p>
            <a:fld id="{95E2E65C-1D99-462E-96E2-7D7DBD5D8F6C}" type="datetimeFigureOut">
              <a:rPr lang="sv-SE" smtClean="0"/>
              <a:t>2021-04-21</a:t>
            </a:fld>
            <a:endParaRPr lang="sv-SE"/>
          </a:p>
        </p:txBody>
      </p:sp>
      <p:sp>
        <p:nvSpPr>
          <p:cNvPr id="5" name="Footer Placeholder 4">
            <a:extLst>
              <a:ext uri="{FF2B5EF4-FFF2-40B4-BE49-F238E27FC236}">
                <a16:creationId xmlns:a16="http://schemas.microsoft.com/office/drawing/2014/main" id="{0FA006A2-D0BB-41EF-81F7-726FA4868895}"/>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2E95FC8D-0E56-406C-94FE-3247254BC300}"/>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1836576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F231-E2E2-4CFC-B831-A4B1CF72CF01}"/>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5F94200A-2768-4563-8CA6-E29C0984E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DCAC4522-7D5A-4BE3-A599-44D692B161B2}"/>
              </a:ext>
            </a:extLst>
          </p:cNvPr>
          <p:cNvSpPr>
            <a:spLocks noGrp="1"/>
          </p:cNvSpPr>
          <p:nvPr>
            <p:ph type="dt" sz="half" idx="10"/>
          </p:nvPr>
        </p:nvSpPr>
        <p:spPr/>
        <p:txBody>
          <a:bodyPr/>
          <a:lstStyle/>
          <a:p>
            <a:fld id="{95E2E65C-1D99-462E-96E2-7D7DBD5D8F6C}" type="datetimeFigureOut">
              <a:rPr lang="sv-SE" smtClean="0"/>
              <a:t>2021-04-21</a:t>
            </a:fld>
            <a:endParaRPr lang="sv-SE"/>
          </a:p>
        </p:txBody>
      </p:sp>
      <p:sp>
        <p:nvSpPr>
          <p:cNvPr id="5" name="Footer Placeholder 4">
            <a:extLst>
              <a:ext uri="{FF2B5EF4-FFF2-40B4-BE49-F238E27FC236}">
                <a16:creationId xmlns:a16="http://schemas.microsoft.com/office/drawing/2014/main" id="{8F878C64-BF11-4142-890C-3171B52E5E6A}"/>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A0731FBB-355A-4766-B8B4-BCE0E22735F4}"/>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6828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0D332F-4734-48D3-A41E-482453BB68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B16349CF-075F-4653-A5FF-ACD22D3BF8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41AE6077-6CD5-4596-90BF-FB228DF83238}"/>
              </a:ext>
            </a:extLst>
          </p:cNvPr>
          <p:cNvSpPr>
            <a:spLocks noGrp="1"/>
          </p:cNvSpPr>
          <p:nvPr>
            <p:ph type="dt" sz="half" idx="10"/>
          </p:nvPr>
        </p:nvSpPr>
        <p:spPr/>
        <p:txBody>
          <a:bodyPr/>
          <a:lstStyle/>
          <a:p>
            <a:fld id="{95E2E65C-1D99-462E-96E2-7D7DBD5D8F6C}" type="datetimeFigureOut">
              <a:rPr lang="sv-SE" smtClean="0"/>
              <a:t>2021-04-21</a:t>
            </a:fld>
            <a:endParaRPr lang="sv-SE"/>
          </a:p>
        </p:txBody>
      </p:sp>
      <p:sp>
        <p:nvSpPr>
          <p:cNvPr id="5" name="Footer Placeholder 4">
            <a:extLst>
              <a:ext uri="{FF2B5EF4-FFF2-40B4-BE49-F238E27FC236}">
                <a16:creationId xmlns:a16="http://schemas.microsoft.com/office/drawing/2014/main" id="{7A15654D-5205-46FC-845E-DCDA5D016E5E}"/>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542EC182-4985-4731-9313-743FAD22AC25}"/>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78857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BA91C-554D-4631-B4B5-02B3351A9C67}"/>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F07590A0-559B-4028-80E3-F083B5B9F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CE9172B1-12A8-422B-868E-A52B64FAEE5F}"/>
              </a:ext>
            </a:extLst>
          </p:cNvPr>
          <p:cNvSpPr>
            <a:spLocks noGrp="1"/>
          </p:cNvSpPr>
          <p:nvPr>
            <p:ph type="dt" sz="half" idx="10"/>
          </p:nvPr>
        </p:nvSpPr>
        <p:spPr/>
        <p:txBody>
          <a:bodyPr/>
          <a:lstStyle/>
          <a:p>
            <a:fld id="{95E2E65C-1D99-462E-96E2-7D7DBD5D8F6C}" type="datetimeFigureOut">
              <a:rPr lang="sv-SE" smtClean="0"/>
              <a:t>2021-04-21</a:t>
            </a:fld>
            <a:endParaRPr lang="sv-SE"/>
          </a:p>
        </p:txBody>
      </p:sp>
      <p:sp>
        <p:nvSpPr>
          <p:cNvPr id="5" name="Footer Placeholder 4">
            <a:extLst>
              <a:ext uri="{FF2B5EF4-FFF2-40B4-BE49-F238E27FC236}">
                <a16:creationId xmlns:a16="http://schemas.microsoft.com/office/drawing/2014/main" id="{B3AE9CBD-BBCF-44C3-9D1B-DC06D7C367F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45DDED0B-5CEA-4440-AB01-1AC990984630}"/>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761484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D7AB-6DD9-41B2-AF47-2D08B3A916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60BCB7B8-E894-4FE4-BCEA-111BD9965E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E7F45-0802-4DFB-8D9B-AD2446DAACF5}"/>
              </a:ext>
            </a:extLst>
          </p:cNvPr>
          <p:cNvSpPr>
            <a:spLocks noGrp="1"/>
          </p:cNvSpPr>
          <p:nvPr>
            <p:ph type="dt" sz="half" idx="10"/>
          </p:nvPr>
        </p:nvSpPr>
        <p:spPr/>
        <p:txBody>
          <a:bodyPr/>
          <a:lstStyle/>
          <a:p>
            <a:fld id="{95E2E65C-1D99-462E-96E2-7D7DBD5D8F6C}" type="datetimeFigureOut">
              <a:rPr lang="sv-SE" smtClean="0"/>
              <a:t>2021-04-21</a:t>
            </a:fld>
            <a:endParaRPr lang="sv-SE"/>
          </a:p>
        </p:txBody>
      </p:sp>
      <p:sp>
        <p:nvSpPr>
          <p:cNvPr id="5" name="Footer Placeholder 4">
            <a:extLst>
              <a:ext uri="{FF2B5EF4-FFF2-40B4-BE49-F238E27FC236}">
                <a16:creationId xmlns:a16="http://schemas.microsoft.com/office/drawing/2014/main" id="{BAB9FF4D-06A1-4B20-A8F0-E572BC581002}"/>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95A3D05-EB36-43FF-B71A-6B8923122B27}"/>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37902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C3A1-60E6-4472-8424-D7CA0142DE0D}"/>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E0E0BA2E-E938-4B9B-BBB4-94E38899AD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0243DD65-3000-4011-8386-1C1498DB8E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84C4F295-6311-459F-B476-BACE157A0888}"/>
              </a:ext>
            </a:extLst>
          </p:cNvPr>
          <p:cNvSpPr>
            <a:spLocks noGrp="1"/>
          </p:cNvSpPr>
          <p:nvPr>
            <p:ph type="dt" sz="half" idx="10"/>
          </p:nvPr>
        </p:nvSpPr>
        <p:spPr/>
        <p:txBody>
          <a:bodyPr/>
          <a:lstStyle/>
          <a:p>
            <a:fld id="{95E2E65C-1D99-462E-96E2-7D7DBD5D8F6C}" type="datetimeFigureOut">
              <a:rPr lang="sv-SE" smtClean="0"/>
              <a:t>2021-04-21</a:t>
            </a:fld>
            <a:endParaRPr lang="sv-SE"/>
          </a:p>
        </p:txBody>
      </p:sp>
      <p:sp>
        <p:nvSpPr>
          <p:cNvPr id="6" name="Footer Placeholder 5">
            <a:extLst>
              <a:ext uri="{FF2B5EF4-FFF2-40B4-BE49-F238E27FC236}">
                <a16:creationId xmlns:a16="http://schemas.microsoft.com/office/drawing/2014/main" id="{B2A89950-1847-43B2-AED8-B4B89548726A}"/>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546C59C3-9827-4B58-BA17-8FDE06D33B21}"/>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979802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B6B0-A30C-4E69-B58A-F0C49D3A8EF9}"/>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BECE8C21-9415-4D7F-8A62-DFFD87678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19EEE6-1D4D-4EB9-9643-C54643F5D0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18E9855A-99CD-4BCD-A7AB-833503AE8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3E8E7D-4401-44C3-B07D-98F0E3E30D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C9A9FCAC-ABD6-40E4-A440-CA6A04DF5F1F}"/>
              </a:ext>
            </a:extLst>
          </p:cNvPr>
          <p:cNvSpPr>
            <a:spLocks noGrp="1"/>
          </p:cNvSpPr>
          <p:nvPr>
            <p:ph type="dt" sz="half" idx="10"/>
          </p:nvPr>
        </p:nvSpPr>
        <p:spPr/>
        <p:txBody>
          <a:bodyPr/>
          <a:lstStyle/>
          <a:p>
            <a:fld id="{95E2E65C-1D99-462E-96E2-7D7DBD5D8F6C}" type="datetimeFigureOut">
              <a:rPr lang="sv-SE" smtClean="0"/>
              <a:t>2021-04-21</a:t>
            </a:fld>
            <a:endParaRPr lang="sv-SE"/>
          </a:p>
        </p:txBody>
      </p:sp>
      <p:sp>
        <p:nvSpPr>
          <p:cNvPr id="8" name="Footer Placeholder 7">
            <a:extLst>
              <a:ext uri="{FF2B5EF4-FFF2-40B4-BE49-F238E27FC236}">
                <a16:creationId xmlns:a16="http://schemas.microsoft.com/office/drawing/2014/main" id="{20CC7084-77FD-481D-A973-E63D850C02D1}"/>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659719AC-E86E-4100-BCDD-3C56B55A468E}"/>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1351936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3471-B97F-4382-8FD9-B3589FF7A0F4}"/>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35180C63-0A40-4AFE-82E0-0A76A610BAD2}"/>
              </a:ext>
            </a:extLst>
          </p:cNvPr>
          <p:cNvSpPr>
            <a:spLocks noGrp="1"/>
          </p:cNvSpPr>
          <p:nvPr>
            <p:ph type="dt" sz="half" idx="10"/>
          </p:nvPr>
        </p:nvSpPr>
        <p:spPr/>
        <p:txBody>
          <a:bodyPr/>
          <a:lstStyle/>
          <a:p>
            <a:fld id="{95E2E65C-1D99-462E-96E2-7D7DBD5D8F6C}" type="datetimeFigureOut">
              <a:rPr lang="sv-SE" smtClean="0"/>
              <a:t>2021-04-21</a:t>
            </a:fld>
            <a:endParaRPr lang="sv-SE"/>
          </a:p>
        </p:txBody>
      </p:sp>
      <p:sp>
        <p:nvSpPr>
          <p:cNvPr id="4" name="Footer Placeholder 3">
            <a:extLst>
              <a:ext uri="{FF2B5EF4-FFF2-40B4-BE49-F238E27FC236}">
                <a16:creationId xmlns:a16="http://schemas.microsoft.com/office/drawing/2014/main" id="{08297EFA-9381-4C1D-92A8-102BFC41A5F6}"/>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17EEE2FD-DE56-4D61-BFDE-01B42052DB68}"/>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47915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8FED2E-8594-4083-BD76-1E4FADBB9BAB}"/>
              </a:ext>
            </a:extLst>
          </p:cNvPr>
          <p:cNvSpPr>
            <a:spLocks noGrp="1"/>
          </p:cNvSpPr>
          <p:nvPr>
            <p:ph type="dt" sz="half" idx="10"/>
          </p:nvPr>
        </p:nvSpPr>
        <p:spPr/>
        <p:txBody>
          <a:bodyPr/>
          <a:lstStyle/>
          <a:p>
            <a:fld id="{95E2E65C-1D99-462E-96E2-7D7DBD5D8F6C}" type="datetimeFigureOut">
              <a:rPr lang="sv-SE" smtClean="0"/>
              <a:t>2021-04-21</a:t>
            </a:fld>
            <a:endParaRPr lang="sv-SE"/>
          </a:p>
        </p:txBody>
      </p:sp>
      <p:sp>
        <p:nvSpPr>
          <p:cNvPr id="3" name="Footer Placeholder 2">
            <a:extLst>
              <a:ext uri="{FF2B5EF4-FFF2-40B4-BE49-F238E27FC236}">
                <a16:creationId xmlns:a16="http://schemas.microsoft.com/office/drawing/2014/main" id="{DE118BAB-5BC2-4C3C-B26A-23CED42C0E4C}"/>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EF3E21E5-FF3B-4242-BBFC-D3BD56A8515B}"/>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00772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7827-E79B-4A70-972A-BF8B5AC5A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F6CE5EB1-A2EE-40AE-91C6-BA2BE306A8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DA007E14-6B53-4D24-B931-CBDCDF640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51DF6-451A-49B2-881F-613CBBCBCC8B}"/>
              </a:ext>
            </a:extLst>
          </p:cNvPr>
          <p:cNvSpPr>
            <a:spLocks noGrp="1"/>
          </p:cNvSpPr>
          <p:nvPr>
            <p:ph type="dt" sz="half" idx="10"/>
          </p:nvPr>
        </p:nvSpPr>
        <p:spPr/>
        <p:txBody>
          <a:bodyPr/>
          <a:lstStyle/>
          <a:p>
            <a:fld id="{95E2E65C-1D99-462E-96E2-7D7DBD5D8F6C}" type="datetimeFigureOut">
              <a:rPr lang="sv-SE" smtClean="0"/>
              <a:t>2021-04-21</a:t>
            </a:fld>
            <a:endParaRPr lang="sv-SE"/>
          </a:p>
        </p:txBody>
      </p:sp>
      <p:sp>
        <p:nvSpPr>
          <p:cNvPr id="6" name="Footer Placeholder 5">
            <a:extLst>
              <a:ext uri="{FF2B5EF4-FFF2-40B4-BE49-F238E27FC236}">
                <a16:creationId xmlns:a16="http://schemas.microsoft.com/office/drawing/2014/main" id="{1CA43450-AEA5-4902-84D4-EAC877FC8B5F}"/>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76BD309C-5583-464E-9E0C-6DAEF9BC70C9}"/>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40701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7195-B8B4-4D1F-AFD4-7E3605B254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FE2DDC5C-74D7-4FE8-818E-1E6819C2B2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B87728BF-7950-449D-B797-F69680E57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92F3BA-2B85-493F-A845-B7062773273C}"/>
              </a:ext>
            </a:extLst>
          </p:cNvPr>
          <p:cNvSpPr>
            <a:spLocks noGrp="1"/>
          </p:cNvSpPr>
          <p:nvPr>
            <p:ph type="dt" sz="half" idx="10"/>
          </p:nvPr>
        </p:nvSpPr>
        <p:spPr/>
        <p:txBody>
          <a:bodyPr/>
          <a:lstStyle/>
          <a:p>
            <a:fld id="{95E2E65C-1D99-462E-96E2-7D7DBD5D8F6C}" type="datetimeFigureOut">
              <a:rPr lang="sv-SE" smtClean="0"/>
              <a:t>2021-04-21</a:t>
            </a:fld>
            <a:endParaRPr lang="sv-SE"/>
          </a:p>
        </p:txBody>
      </p:sp>
      <p:sp>
        <p:nvSpPr>
          <p:cNvPr id="6" name="Footer Placeholder 5">
            <a:extLst>
              <a:ext uri="{FF2B5EF4-FFF2-40B4-BE49-F238E27FC236}">
                <a16:creationId xmlns:a16="http://schemas.microsoft.com/office/drawing/2014/main" id="{414D8EE2-D872-4D6D-A40A-F6E70C209F07}"/>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76BFFDD-CDBE-4FF6-B69E-12857790F80B}"/>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697741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C04C79-1CF1-4CB1-AB9B-12E57A818D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4A82E542-DCAC-44C3-9167-037E52C0E7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B9B41FE8-3E93-43D5-9D46-104251BDF4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E2E65C-1D99-462E-96E2-7D7DBD5D8F6C}" type="datetimeFigureOut">
              <a:rPr lang="sv-SE" smtClean="0"/>
              <a:t>2021-04-21</a:t>
            </a:fld>
            <a:endParaRPr lang="sv-SE"/>
          </a:p>
        </p:txBody>
      </p:sp>
      <p:sp>
        <p:nvSpPr>
          <p:cNvPr id="5" name="Footer Placeholder 4">
            <a:extLst>
              <a:ext uri="{FF2B5EF4-FFF2-40B4-BE49-F238E27FC236}">
                <a16:creationId xmlns:a16="http://schemas.microsoft.com/office/drawing/2014/main" id="{B5AA938A-6CFF-4BB8-90B8-C8294C003F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199B48E7-775A-465B-8031-58074E97AF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6CDF0-6AEF-4D7F-A0A5-511313EB6CCB}" type="slidenum">
              <a:rPr lang="sv-SE" smtClean="0"/>
              <a:t>‹#›</a:t>
            </a:fld>
            <a:endParaRPr lang="sv-SE"/>
          </a:p>
        </p:txBody>
      </p:sp>
    </p:spTree>
    <p:extLst>
      <p:ext uri="{BB962C8B-B14F-4D97-AF65-F5344CB8AC3E}">
        <p14:creationId xmlns:p14="http://schemas.microsoft.com/office/powerpoint/2010/main" val="273291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onlinewebfonts.com/icon/532767" TargetMode="External"/><Relationship Id="rId18" Type="http://schemas.openxmlformats.org/officeDocument/2006/relationships/image" Target="../media/image9.png"/><Relationship Id="rId26" Type="http://schemas.openxmlformats.org/officeDocument/2006/relationships/image" Target="../media/image13.jpg"/><Relationship Id="rId3" Type="http://schemas.openxmlformats.org/officeDocument/2006/relationships/hyperlink" Target="https://www.vecteezy.com/vector-art/583546-coins-icon-vector" TargetMode="External"/><Relationship Id="rId21" Type="http://schemas.openxmlformats.org/officeDocument/2006/relationships/hyperlink" Target="https://www.iconfinder.com/icons/3657244/photo_frame_hand_photos_camera_photography_pictures_composition_icon" TargetMode="External"/><Relationship Id="rId7" Type="http://schemas.openxmlformats.org/officeDocument/2006/relationships/hyperlink" Target="https://svgsilh.com/tag/religion-15.html" TargetMode="External"/><Relationship Id="rId12" Type="http://schemas.openxmlformats.org/officeDocument/2006/relationships/image" Target="../media/image6.png"/><Relationship Id="rId17" Type="http://schemas.openxmlformats.org/officeDocument/2006/relationships/hyperlink" Target="https://commons.wikimedia.org/wiki/File:PICOL_icon_View.svg" TargetMode="External"/><Relationship Id="rId25" Type="http://schemas.openxmlformats.org/officeDocument/2006/relationships/hyperlink" Target="http://www.freeiconspng.com/img/12545" TargetMode="External"/><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s://www.flaticon.com/free-icon/zeus_1483080" TargetMode="External"/><Relationship Id="rId24" Type="http://schemas.openxmlformats.org/officeDocument/2006/relationships/image" Target="../media/image12.jpg"/><Relationship Id="rId5" Type="http://schemas.openxmlformats.org/officeDocument/2006/relationships/hyperlink" Target="http://commons.wikimedia.org/wiki/file:chess_king_icon.png?uselang=fr?uselang=fr" TargetMode="External"/><Relationship Id="rId15" Type="http://schemas.openxmlformats.org/officeDocument/2006/relationships/hyperlink" Target="https://ar.wikipedia.org/wiki/%D9%85%D9%84%D9%81:Ic_portrait_48px.svg" TargetMode="External"/><Relationship Id="rId23" Type="http://schemas.openxmlformats.org/officeDocument/2006/relationships/hyperlink" Target="https://www.onlinewebfonts.com/icon/518958" TargetMode="External"/><Relationship Id="rId10" Type="http://schemas.openxmlformats.org/officeDocument/2006/relationships/image" Target="../media/image5.png"/><Relationship Id="rId19" Type="http://schemas.openxmlformats.org/officeDocument/2006/relationships/hyperlink" Target="https://www.iconfinder.com/icons/4717948/art_creative_design_idea_imagination_inspiration_shape_icon" TargetMode="External"/><Relationship Id="rId4" Type="http://schemas.openxmlformats.org/officeDocument/2006/relationships/image" Target="../media/image2.png"/><Relationship Id="rId9" Type="http://schemas.openxmlformats.org/officeDocument/2006/relationships/hyperlink" Target="https://www.iconfinder.com/icons/1407752/emoji_emotion_feeling_smile_icon" TargetMode="External"/><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hyperlink" Target="https://www.nantucketdreamland.org/performing-artseducation/spotlight-performance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0.png"/><Relationship Id="rId7" Type="http://schemas.microsoft.com/office/2007/relationships/hdphoto" Target="../media/hdphoto19.wdp"/><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72.png"/><Relationship Id="rId5" Type="http://schemas.microsoft.com/office/2007/relationships/hdphoto" Target="../media/hdphoto18.wdp"/><Relationship Id="rId4" Type="http://schemas.openxmlformats.org/officeDocument/2006/relationships/image" Target="../media/image71.png"/><Relationship Id="rId9" Type="http://schemas.openxmlformats.org/officeDocument/2006/relationships/hyperlink" Target="https://www.iconfinder.com/icons/3657244/photo_frame_hand_photos_camera_photography_pictures_composition_icon"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4.png"/><Relationship Id="rId7" Type="http://schemas.microsoft.com/office/2007/relationships/hdphoto" Target="../media/hdphoto21.wdp"/><Relationship Id="rId2" Type="http://schemas.openxmlformats.org/officeDocument/2006/relationships/image" Target="../media/image73.jpeg"/><Relationship Id="rId1" Type="http://schemas.openxmlformats.org/officeDocument/2006/relationships/slideLayout" Target="../slideLayouts/slideLayout7.xml"/><Relationship Id="rId6" Type="http://schemas.openxmlformats.org/officeDocument/2006/relationships/image" Target="../media/image76.png"/><Relationship Id="rId5" Type="http://schemas.microsoft.com/office/2007/relationships/hdphoto" Target="../media/hdphoto20.wdp"/><Relationship Id="rId4" Type="http://schemas.openxmlformats.org/officeDocument/2006/relationships/image" Target="../media/image75.png"/><Relationship Id="rId9" Type="http://schemas.openxmlformats.org/officeDocument/2006/relationships/hyperlink" Target="https://www.iconfinder.com/icons/3657244/photo_frame_hand_photos_camera_photography_pictures_composition_icon"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microsoft.com/office/2007/relationships/hdphoto" Target="../media/hdphoto22.wdp"/><Relationship Id="rId7" Type="http://schemas.openxmlformats.org/officeDocument/2006/relationships/image" Target="../media/image80.jpeg"/><Relationship Id="rId2" Type="http://schemas.openxmlformats.org/officeDocument/2006/relationships/image" Target="../media/image77.png"/><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79.png"/><Relationship Id="rId4" Type="http://schemas.openxmlformats.org/officeDocument/2006/relationships/image" Target="../media/image78.jpeg"/><Relationship Id="rId9" Type="http://schemas.openxmlformats.org/officeDocument/2006/relationships/hyperlink" Target="https://www.iconfinder.com/icons/3657244/photo_frame_hand_photos_camera_photography_pictures_composition_ic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hyperlink" Target="https://www.iconfinder.com/icons/3657244/photo_frame_hand_photos_camera_photography_pictures_composition_icon" TargetMode="External"/><Relationship Id="rId5" Type="http://schemas.openxmlformats.org/officeDocument/2006/relationships/image" Target="../media/image10.png"/><Relationship Id="rId4" Type="http://schemas.microsoft.com/office/2007/relationships/hdphoto" Target="../media/hdphoto24.wdp"/></Relationships>
</file>

<file path=ppt/slides/_rels/slide14.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hyperlink" Target="https://www.iconfinder.com/icons/3657244/photo_frame_hand_photos_camera_photography_pictures_composition_icon" TargetMode="External"/><Relationship Id="rId5" Type="http://schemas.openxmlformats.org/officeDocument/2006/relationships/image" Target="../media/image10.png"/><Relationship Id="rId4" Type="http://schemas.openxmlformats.org/officeDocument/2006/relationships/image" Target="../media/image84.jpeg"/></Relationships>
</file>

<file path=ppt/slides/_rels/slide15.xml.rels><?xml version="1.0" encoding="UTF-8" standalone="yes"?>
<Relationships xmlns="http://schemas.openxmlformats.org/package/2006/relationships"><Relationship Id="rId8" Type="http://schemas.openxmlformats.org/officeDocument/2006/relationships/hyperlink" Target="https://www.nantucketdreamland.org/performing-artseducation/spotlight-performances" TargetMode="External"/><Relationship Id="rId3" Type="http://schemas.openxmlformats.org/officeDocument/2006/relationships/image" Target="../media/image86.png"/><Relationship Id="rId7" Type="http://schemas.openxmlformats.org/officeDocument/2006/relationships/image" Target="../media/image13.jp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hyperlink" Target="http://www.freeiconspng.com/img/12545" TargetMode="External"/><Relationship Id="rId5" Type="http://schemas.openxmlformats.org/officeDocument/2006/relationships/image" Target="../media/image12.jpg"/><Relationship Id="rId4" Type="http://schemas.openxmlformats.org/officeDocument/2006/relationships/image" Target="../media/image87.jpeg"/></Relationships>
</file>

<file path=ppt/slides/_rels/slide16.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3.jpeg"/><Relationship Id="rId18" Type="http://schemas.openxmlformats.org/officeDocument/2006/relationships/image" Target="../media/image96.jpeg"/><Relationship Id="rId3" Type="http://schemas.openxmlformats.org/officeDocument/2006/relationships/image" Target="../media/image12.jpg"/><Relationship Id="rId7" Type="http://schemas.openxmlformats.org/officeDocument/2006/relationships/image" Target="../media/image89.jpeg"/><Relationship Id="rId12" Type="http://schemas.openxmlformats.org/officeDocument/2006/relationships/hyperlink" Target="https://www.freepngimg.com/png/53606-abstract-watercolor-hd-hd-image-free-png" TargetMode="External"/><Relationship Id="rId17" Type="http://schemas.openxmlformats.org/officeDocument/2006/relationships/hyperlink" Target="https://pngimg.com/download/38186" TargetMode="External"/><Relationship Id="rId2" Type="http://schemas.openxmlformats.org/officeDocument/2006/relationships/image" Target="../media/image88.jpeg"/><Relationship Id="rId16" Type="http://schemas.openxmlformats.org/officeDocument/2006/relationships/image" Target="../media/image95.png"/><Relationship Id="rId20" Type="http://schemas.openxmlformats.org/officeDocument/2006/relationships/image" Target="../media/image98.jpeg"/><Relationship Id="rId1" Type="http://schemas.openxmlformats.org/officeDocument/2006/relationships/slideLayout" Target="../slideLayouts/slideLayout7.xml"/><Relationship Id="rId6" Type="http://schemas.openxmlformats.org/officeDocument/2006/relationships/hyperlink" Target="https://www.nantucketdreamland.org/performing-artseducation/spotlight-performances" TargetMode="External"/><Relationship Id="rId11" Type="http://schemas.openxmlformats.org/officeDocument/2006/relationships/image" Target="../media/image92.png"/><Relationship Id="rId5" Type="http://schemas.openxmlformats.org/officeDocument/2006/relationships/image" Target="../media/image13.jpg"/><Relationship Id="rId15" Type="http://schemas.openxmlformats.org/officeDocument/2006/relationships/hyperlink" Target="https://pixabay.com/en/painting-spray-brush-paint-1914108/" TargetMode="External"/><Relationship Id="rId10" Type="http://schemas.openxmlformats.org/officeDocument/2006/relationships/hyperlink" Target="http://commons.wikimedia.org/wiki/File:Simpleicons_Interface_light-bulb-outline-1.svg" TargetMode="External"/><Relationship Id="rId19" Type="http://schemas.openxmlformats.org/officeDocument/2006/relationships/image" Target="../media/image97.jpeg"/><Relationship Id="rId4" Type="http://schemas.openxmlformats.org/officeDocument/2006/relationships/hyperlink" Target="http://www.freeiconspng.com/img/12545" TargetMode="External"/><Relationship Id="rId9" Type="http://schemas.openxmlformats.org/officeDocument/2006/relationships/image" Target="../media/image91.png"/><Relationship Id="rId14" Type="http://schemas.openxmlformats.org/officeDocument/2006/relationships/image" Target="../media/image94.png"/></Relationships>
</file>

<file path=ppt/slides/_rels/slide1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99.jpeg"/><Relationship Id="rId7" Type="http://schemas.openxmlformats.org/officeDocument/2006/relationships/hyperlink" Target="https://www.cs.mcgill.ca/research/" TargetMode="External"/><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58.jpeg"/><Relationship Id="rId4" Type="http://schemas.openxmlformats.org/officeDocument/2006/relationships/image" Target="../media/image100.png"/><Relationship Id="rId9" Type="http://schemas.openxmlformats.org/officeDocument/2006/relationships/hyperlink" Target="http://www.freeiconspng.com/img/12545"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101.jpeg"/><Relationship Id="rId7" Type="http://schemas.openxmlformats.org/officeDocument/2006/relationships/hyperlink" Target="https://thenounproject.com/term/augmented-reality/16452/" TargetMode="External"/><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png"/><Relationship Id="rId9" Type="http://schemas.openxmlformats.org/officeDocument/2006/relationships/hyperlink" Target="http://www.freeiconspng.com/img/12545"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7.jpeg"/><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image" Target="../media/image106.jpeg"/><Relationship Id="rId5" Type="http://schemas.openxmlformats.org/officeDocument/2006/relationships/hyperlink" Target="https://www.nantucketdreamland.org/performing-artseducation/spotlight-performances" TargetMode="External"/><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3" Type="http://schemas.openxmlformats.org/officeDocument/2006/relationships/hyperlink" Target="https://svgsilh.com/tag/religion-15.html" TargetMode="External"/><Relationship Id="rId18" Type="http://schemas.openxmlformats.org/officeDocument/2006/relationships/image" Target="../media/image19.png"/><Relationship Id="rId26" Type="http://schemas.openxmlformats.org/officeDocument/2006/relationships/hyperlink" Target="https://commons.wikimedia.org/wiki/Category:Nuvola_PNG_icons" TargetMode="External"/><Relationship Id="rId39" Type="http://schemas.openxmlformats.org/officeDocument/2006/relationships/image" Target="../media/image30.png"/><Relationship Id="rId21" Type="http://schemas.openxmlformats.org/officeDocument/2006/relationships/hyperlink" Target="https://www.iconfinder.com/icons/1561162/conflict_military_soldier_swords_war_weapon_icon" TargetMode="External"/><Relationship Id="rId34" Type="http://schemas.openxmlformats.org/officeDocument/2006/relationships/hyperlink" Target="https://www.onlinewebfonts.com/icon/432246" TargetMode="External"/><Relationship Id="rId42" Type="http://schemas.openxmlformats.org/officeDocument/2006/relationships/hyperlink" Target="https://clipartart.com/categories/ancient-greek-architecture-clipart.html" TargetMode="External"/><Relationship Id="rId47" Type="http://schemas.openxmlformats.org/officeDocument/2006/relationships/image" Target="../media/image5.png"/><Relationship Id="rId50" Type="http://schemas.openxmlformats.org/officeDocument/2006/relationships/hyperlink" Target="https://www.iconfinder.com/icons/1407752/emoji_emotion_feeling_smile_icon" TargetMode="External"/><Relationship Id="rId55" Type="http://schemas.openxmlformats.org/officeDocument/2006/relationships/image" Target="../media/image8.png"/><Relationship Id="rId7" Type="http://schemas.openxmlformats.org/officeDocument/2006/relationships/hyperlink" Target="http://game-icons.net/delapouite/originals/caesar.html" TargetMode="External"/><Relationship Id="rId2" Type="http://schemas.openxmlformats.org/officeDocument/2006/relationships/image" Target="../media/image1.jpg"/><Relationship Id="rId16" Type="http://schemas.openxmlformats.org/officeDocument/2006/relationships/image" Target="../media/image18.png"/><Relationship Id="rId20" Type="http://schemas.openxmlformats.org/officeDocument/2006/relationships/image" Target="../media/image20.png"/><Relationship Id="rId29" Type="http://schemas.openxmlformats.org/officeDocument/2006/relationships/image" Target="../media/image25.png"/><Relationship Id="rId41" Type="http://schemas.openxmlformats.org/officeDocument/2006/relationships/image" Target="../media/image31.png"/><Relationship Id="rId54" Type="http://schemas.openxmlformats.org/officeDocument/2006/relationships/hyperlink" Target="https://www.iconfinder.com/icons/4717948/art_creative_design_idea_imagination_inspiration_shape_icon" TargetMode="External"/><Relationship Id="rId62" Type="http://schemas.openxmlformats.org/officeDocument/2006/relationships/hyperlink" Target="https://www.freepik.com/free-icon/strange-smiley_695006.htm" TargetMode="Externa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hyperlink" Target="https://www.iconfinder.com/icons/4272021/ancient_greece_jar_icon" TargetMode="External"/><Relationship Id="rId24" Type="http://schemas.openxmlformats.org/officeDocument/2006/relationships/hyperlink" Target="https://www.flaticon.com/free-icon/italy_555668" TargetMode="External"/><Relationship Id="rId32" Type="http://schemas.openxmlformats.org/officeDocument/2006/relationships/hyperlink" Target="https://wiki.hk.wjbk.site/baike-%E6%B3%A2%E6%97%81%E7%8E%8B%E6%9C%9D" TargetMode="External"/><Relationship Id="rId37" Type="http://schemas.openxmlformats.org/officeDocument/2006/relationships/image" Target="../media/image29.png"/><Relationship Id="rId40" Type="http://schemas.openxmlformats.org/officeDocument/2006/relationships/hyperlink" Target="https://www.cs.mcgill.ca/research/" TargetMode="External"/><Relationship Id="rId45" Type="http://schemas.openxmlformats.org/officeDocument/2006/relationships/image" Target="../media/image33.png"/><Relationship Id="rId53" Type="http://schemas.openxmlformats.org/officeDocument/2006/relationships/image" Target="../media/image9.png"/><Relationship Id="rId58" Type="http://schemas.openxmlformats.org/officeDocument/2006/relationships/hyperlink" Target="https://icons8.com/icon/6860/person-in-a-mirror" TargetMode="External"/><Relationship Id="rId5" Type="http://schemas.openxmlformats.org/officeDocument/2006/relationships/hyperlink" Target="https://www.gettyimages.co.uk/illustrations/louis-xiv-of-france" TargetMode="External"/><Relationship Id="rId15" Type="http://schemas.openxmlformats.org/officeDocument/2006/relationships/hyperlink" Target="https://en.wikibooks.org/wiki/Wikijunior:Maze_and_Drawing_Book/Mona_Lisa" TargetMode="External"/><Relationship Id="rId23" Type="http://schemas.openxmlformats.org/officeDocument/2006/relationships/image" Target="../media/image22.svg"/><Relationship Id="rId28" Type="http://schemas.openxmlformats.org/officeDocument/2006/relationships/hyperlink" Target="http://fr.wikiversity.org/wiki/Fichier:Nuvola_German_flag.svg" TargetMode="External"/><Relationship Id="rId36" Type="http://schemas.openxmlformats.org/officeDocument/2006/relationships/hyperlink" Target="https://icons8.com/icon/5827/camera" TargetMode="External"/><Relationship Id="rId49" Type="http://schemas.openxmlformats.org/officeDocument/2006/relationships/image" Target="../media/image4.png"/><Relationship Id="rId57" Type="http://schemas.openxmlformats.org/officeDocument/2006/relationships/image" Target="../media/image34.png"/><Relationship Id="rId61" Type="http://schemas.openxmlformats.org/officeDocument/2006/relationships/image" Target="../media/image36.jpg"/><Relationship Id="rId10" Type="http://schemas.openxmlformats.org/officeDocument/2006/relationships/image" Target="../media/image16.png"/><Relationship Id="rId19" Type="http://schemas.openxmlformats.org/officeDocument/2006/relationships/hyperlink" Target="http://clipartmag.com/idea-icon" TargetMode="External"/><Relationship Id="rId31" Type="http://schemas.openxmlformats.org/officeDocument/2006/relationships/image" Target="../media/image26.png"/><Relationship Id="rId44" Type="http://schemas.microsoft.com/office/2007/relationships/hdphoto" Target="../media/hdphoto1.wdp"/><Relationship Id="rId52" Type="http://schemas.openxmlformats.org/officeDocument/2006/relationships/hyperlink" Target="https://ar.wikipedia.org/wiki/%D9%85%D9%84%D9%81:Ic_portrait_48px.svg" TargetMode="External"/><Relationship Id="rId60" Type="http://schemas.openxmlformats.org/officeDocument/2006/relationships/hyperlink" Target="https://craftmywebsite.fr/cgu" TargetMode="External"/><Relationship Id="rId4" Type="http://schemas.openxmlformats.org/officeDocument/2006/relationships/image" Target="../media/image14.jpeg"/><Relationship Id="rId9" Type="http://schemas.openxmlformats.org/officeDocument/2006/relationships/hyperlink" Target="http://commons.wikimedia.org/wiki/file:chess_king_icon.png?uselang=fr?uselang=fr" TargetMode="External"/><Relationship Id="rId14" Type="http://schemas.openxmlformats.org/officeDocument/2006/relationships/image" Target="../media/image17.png"/><Relationship Id="rId22" Type="http://schemas.openxmlformats.org/officeDocument/2006/relationships/image" Target="../media/image21.png"/><Relationship Id="rId27" Type="http://schemas.openxmlformats.org/officeDocument/2006/relationships/image" Target="../media/image24.png"/><Relationship Id="rId30" Type="http://schemas.openxmlformats.org/officeDocument/2006/relationships/hyperlink" Target="https://da.wikipedia.org/wiki/Rigsdagen_(Det_tyske_kejserrige)" TargetMode="External"/><Relationship Id="rId35" Type="http://schemas.openxmlformats.org/officeDocument/2006/relationships/image" Target="../media/image28.png"/><Relationship Id="rId43" Type="http://schemas.openxmlformats.org/officeDocument/2006/relationships/image" Target="../media/image32.png"/><Relationship Id="rId48" Type="http://schemas.openxmlformats.org/officeDocument/2006/relationships/hyperlink" Target="https://www.flaticon.com/free-icon/zeus_1483080" TargetMode="External"/><Relationship Id="rId56" Type="http://schemas.openxmlformats.org/officeDocument/2006/relationships/hyperlink" Target="https://commons.wikimedia.org/wiki/File:PICOL_icon_View.svg" TargetMode="External"/><Relationship Id="rId8" Type="http://schemas.openxmlformats.org/officeDocument/2006/relationships/image" Target="../media/image2.png"/><Relationship Id="rId51" Type="http://schemas.openxmlformats.org/officeDocument/2006/relationships/image" Target="../media/image7.png"/><Relationship Id="rId3" Type="http://schemas.openxmlformats.org/officeDocument/2006/relationships/hyperlink" Target="https://www.vecteezy.com/vector-art/583546-coins-icon-vector" TargetMode="External"/><Relationship Id="rId12" Type="http://schemas.openxmlformats.org/officeDocument/2006/relationships/image" Target="../media/image3.png"/><Relationship Id="rId17" Type="http://schemas.openxmlformats.org/officeDocument/2006/relationships/hyperlink" Target="https://www.iconfinder.com/icons/6153636/bible_catholic_christian_gospel_orthodox_protestant_sacred_scriptures_icon" TargetMode="External"/><Relationship Id="rId25" Type="http://schemas.openxmlformats.org/officeDocument/2006/relationships/image" Target="../media/image23.png"/><Relationship Id="rId33" Type="http://schemas.openxmlformats.org/officeDocument/2006/relationships/image" Target="../media/image27.png"/><Relationship Id="rId38" Type="http://schemas.openxmlformats.org/officeDocument/2006/relationships/hyperlink" Target="https://www.onlinewebfonts.com/icon/449372" TargetMode="External"/><Relationship Id="rId46" Type="http://schemas.openxmlformats.org/officeDocument/2006/relationships/hyperlink" Target="https://vectorified.com/logic-icon" TargetMode="External"/><Relationship Id="rId59" Type="http://schemas.openxmlformats.org/officeDocument/2006/relationships/image" Target="../media/image35.png"/></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hyperlink" Target="https://en.wikipedia.org/wiki/Printmaking" TargetMode="External"/><Relationship Id="rId7" Type="http://schemas.openxmlformats.org/officeDocument/2006/relationships/image" Target="../media/image87.jpeg"/><Relationship Id="rId12" Type="http://schemas.openxmlformats.org/officeDocument/2006/relationships/hyperlink" Target="https://www.nantucketdreamland.org/performing-artseducation/spotlight-performances" TargetMode="External"/><Relationship Id="rId2" Type="http://schemas.openxmlformats.org/officeDocument/2006/relationships/image" Target="../media/image108.jpeg"/><Relationship Id="rId1" Type="http://schemas.openxmlformats.org/officeDocument/2006/relationships/slideLayout" Target="../slideLayouts/slideLayout7.xml"/><Relationship Id="rId6" Type="http://schemas.openxmlformats.org/officeDocument/2006/relationships/image" Target="../media/image110.png"/><Relationship Id="rId11" Type="http://schemas.openxmlformats.org/officeDocument/2006/relationships/image" Target="../media/image13.jpg"/><Relationship Id="rId5" Type="http://schemas.openxmlformats.org/officeDocument/2006/relationships/image" Target="../media/image109.png"/><Relationship Id="rId10" Type="http://schemas.openxmlformats.org/officeDocument/2006/relationships/hyperlink" Target="http://www.freeiconspng.com/img/12545" TargetMode="External"/><Relationship Id="rId4" Type="http://schemas.openxmlformats.org/officeDocument/2006/relationships/hyperlink" Target="https://en.wikipedia.org/wiki/Still_life" TargetMode="External"/><Relationship Id="rId9" Type="http://schemas.openxmlformats.org/officeDocument/2006/relationships/image" Target="../media/image12.jpg"/></Relationships>
</file>

<file path=ppt/slides/_rels/slide21.xml.rels><?xml version="1.0" encoding="UTF-8" standalone="yes"?>
<Relationships xmlns="http://schemas.openxmlformats.org/package/2006/relationships"><Relationship Id="rId8" Type="http://schemas.openxmlformats.org/officeDocument/2006/relationships/hyperlink" Target="http://www.freeiconspng.com/img/12545" TargetMode="External"/><Relationship Id="rId3" Type="http://schemas.openxmlformats.org/officeDocument/2006/relationships/image" Target="../media/image111.jpeg"/><Relationship Id="rId7" Type="http://schemas.openxmlformats.org/officeDocument/2006/relationships/image" Target="../media/image12.jp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113.jpeg"/><Relationship Id="rId5" Type="http://schemas.openxmlformats.org/officeDocument/2006/relationships/image" Target="../media/image112.jpeg"/><Relationship Id="rId10" Type="http://schemas.openxmlformats.org/officeDocument/2006/relationships/hyperlink" Target="https://www.nantucketdreamland.org/performing-artseducation/spotlight-performances" TargetMode="External"/><Relationship Id="rId4" Type="http://schemas.openxmlformats.org/officeDocument/2006/relationships/image" Target="../media/image87.jpeg"/><Relationship Id="rId9" Type="http://schemas.openxmlformats.org/officeDocument/2006/relationships/image" Target="../media/image13.jpg"/></Relationships>
</file>

<file path=ppt/slides/_rels/slide22.xml.rels><?xml version="1.0" encoding="UTF-8" standalone="yes"?>
<Relationships xmlns="http://schemas.openxmlformats.org/package/2006/relationships"><Relationship Id="rId8" Type="http://schemas.openxmlformats.org/officeDocument/2006/relationships/hyperlink" Target="http://www.freeiconspng.com/img/12545" TargetMode="External"/><Relationship Id="rId3" Type="http://schemas.openxmlformats.org/officeDocument/2006/relationships/image" Target="../media/image114.jpeg"/><Relationship Id="rId7" Type="http://schemas.openxmlformats.org/officeDocument/2006/relationships/image" Target="../media/image12.jpg"/><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image" Target="../media/image117.jpeg"/><Relationship Id="rId11" Type="http://schemas.openxmlformats.org/officeDocument/2006/relationships/image" Target="../media/image85.png"/><Relationship Id="rId5" Type="http://schemas.openxmlformats.org/officeDocument/2006/relationships/image" Target="../media/image116.jpeg"/><Relationship Id="rId10" Type="http://schemas.openxmlformats.org/officeDocument/2006/relationships/hyperlink" Target="https://www.nantucketdreamland.org/performing-artseducation/spotlight-performances" TargetMode="External"/><Relationship Id="rId4" Type="http://schemas.openxmlformats.org/officeDocument/2006/relationships/image" Target="../media/image115.png"/><Relationship Id="rId9" Type="http://schemas.openxmlformats.org/officeDocument/2006/relationships/image" Target="../media/image13.jpg"/></Relationships>
</file>

<file path=ppt/slides/_rels/slide23.xml.rels><?xml version="1.0" encoding="UTF-8" standalone="yes"?>
<Relationships xmlns="http://schemas.openxmlformats.org/package/2006/relationships"><Relationship Id="rId8" Type="http://schemas.openxmlformats.org/officeDocument/2006/relationships/image" Target="../media/image119.jpeg"/><Relationship Id="rId3" Type="http://schemas.openxmlformats.org/officeDocument/2006/relationships/hyperlink" Target="https://www.onlinewebfonts.com/icon/518958" TargetMode="External"/><Relationship Id="rId7" Type="http://schemas.openxmlformats.org/officeDocument/2006/relationships/image" Target="../media/image11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www.cs.mcgill.ca/research/" TargetMode="External"/><Relationship Id="rId11" Type="http://schemas.openxmlformats.org/officeDocument/2006/relationships/image" Target="../media/image120.jpeg"/><Relationship Id="rId5" Type="http://schemas.openxmlformats.org/officeDocument/2006/relationships/image" Target="../media/image30.png"/><Relationship Id="rId10" Type="http://schemas.openxmlformats.org/officeDocument/2006/relationships/hyperlink" Target="https://en.wikipedia.org/wiki/Sfumato" TargetMode="External"/><Relationship Id="rId4" Type="http://schemas.openxmlformats.org/officeDocument/2006/relationships/image" Target="../media/image58.jpeg"/><Relationship Id="rId9" Type="http://schemas.openxmlformats.org/officeDocument/2006/relationships/image" Target="../media/image102.png"/></Relationships>
</file>

<file path=ppt/slides/_rels/slide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8.png"/><Relationship Id="rId7" Type="http://schemas.microsoft.com/office/2007/relationships/hdphoto" Target="../media/hdphoto3.wdp"/><Relationship Id="rId12" Type="http://schemas.openxmlformats.org/officeDocument/2006/relationships/hyperlink" Target="https://www.iconfinder.com/icons/3657244/photo_frame_hand_photos_camera_photography_pictures_composition_icon" TargetMode="Externa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0.png"/><Relationship Id="rId5" Type="http://schemas.openxmlformats.org/officeDocument/2006/relationships/image" Target="../media/image39.png"/><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42.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4.png"/><Relationship Id="rId7" Type="http://schemas.microsoft.com/office/2007/relationships/hdphoto" Target="../media/hdphoto6.wdp"/><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jpeg"/><Relationship Id="rId4" Type="http://schemas.microsoft.com/office/2007/relationships/hdphoto" Target="../media/hdphoto5.wdp"/><Relationship Id="rId9" Type="http://schemas.openxmlformats.org/officeDocument/2006/relationships/hyperlink" Target="https://www.iconfinder.com/icons/3657244/photo_frame_hand_photos_camera_photography_pictures_composition_ico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8.png"/><Relationship Id="rId7" Type="http://schemas.microsoft.com/office/2007/relationships/hdphoto" Target="../media/hdphoto8.wdp"/><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jpeg"/><Relationship Id="rId4" Type="http://schemas.microsoft.com/office/2007/relationships/hdphoto" Target="../media/hdphoto7.wdp"/><Relationship Id="rId9" Type="http://schemas.openxmlformats.org/officeDocument/2006/relationships/hyperlink" Target="https://www.iconfinder.com/icons/3657244/photo_frame_hand_photos_camera_photography_pictures_composition_ico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2.png"/><Relationship Id="rId7" Type="http://schemas.microsoft.com/office/2007/relationships/hdphoto" Target="../media/hdphoto10.wdp"/><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9.wdp"/><Relationship Id="rId9" Type="http://schemas.openxmlformats.org/officeDocument/2006/relationships/hyperlink" Target="https://www.iconfinder.com/icons/3657244/photo_frame_hand_photos_camera_photography_pictures_composition_icon" TargetMode="External"/></Relationships>
</file>

<file path=ppt/slides/_rels/slide7.xml.rels><?xml version="1.0" encoding="UTF-8" standalone="yes"?>
<Relationships xmlns="http://schemas.openxmlformats.org/package/2006/relationships"><Relationship Id="rId8" Type="http://schemas.microsoft.com/office/2007/relationships/hdphoto" Target="../media/hdphoto12.wdp"/><Relationship Id="rId3" Type="http://schemas.openxmlformats.org/officeDocument/2006/relationships/image" Target="../media/image56.jpeg"/><Relationship Id="rId7" Type="http://schemas.openxmlformats.org/officeDocument/2006/relationships/image" Target="../media/image59.png"/><Relationship Id="rId12" Type="http://schemas.openxmlformats.org/officeDocument/2006/relationships/hyperlink" Target="https://www.iconfinder.com/icons/3657244/photo_frame_hand_photos_camera_photography_pictures_composition_icon"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image" Target="../media/image58.jpeg"/><Relationship Id="rId11" Type="http://schemas.openxmlformats.org/officeDocument/2006/relationships/image" Target="../media/image10.png"/><Relationship Id="rId5" Type="http://schemas.microsoft.com/office/2007/relationships/hdphoto" Target="../media/hdphoto11.wdp"/><Relationship Id="rId10" Type="http://schemas.microsoft.com/office/2007/relationships/hdphoto" Target="../media/hdphoto13.wdp"/><Relationship Id="rId4" Type="http://schemas.openxmlformats.org/officeDocument/2006/relationships/image" Target="../media/image57.png"/><Relationship Id="rId9" Type="http://schemas.openxmlformats.org/officeDocument/2006/relationships/image" Target="../media/image60.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2.png"/><Relationship Id="rId7" Type="http://schemas.microsoft.com/office/2007/relationships/hdphoto" Target="../media/hdphoto15.wdp"/><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4.png"/><Relationship Id="rId5" Type="http://schemas.microsoft.com/office/2007/relationships/hdphoto" Target="../media/hdphoto14.wdp"/><Relationship Id="rId4" Type="http://schemas.openxmlformats.org/officeDocument/2006/relationships/image" Target="../media/image63.png"/><Relationship Id="rId9" Type="http://schemas.openxmlformats.org/officeDocument/2006/relationships/hyperlink" Target="https://www.iconfinder.com/icons/3657244/photo_frame_hand_photos_camera_photography_pictures_composition_icon"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6.jpeg"/><Relationship Id="rId7" Type="http://schemas.microsoft.com/office/2007/relationships/hdphoto" Target="../media/hdphoto17.wdp"/><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8.png"/><Relationship Id="rId5" Type="http://schemas.microsoft.com/office/2007/relationships/hdphoto" Target="../media/hdphoto16.wdp"/><Relationship Id="rId4" Type="http://schemas.openxmlformats.org/officeDocument/2006/relationships/image" Target="../media/image67.png"/><Relationship Id="rId9" Type="http://schemas.openxmlformats.org/officeDocument/2006/relationships/hyperlink" Target="https://www.iconfinder.com/icons/3657244/photo_frame_hand_photos_camera_photography_pictures_composition_ic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485CC7B-BD75-47D4-8396-2033D2BAE6CB}"/>
              </a:ext>
            </a:extLst>
          </p:cNvPr>
          <p:cNvSpPr/>
          <p:nvPr/>
        </p:nvSpPr>
        <p:spPr>
          <a:xfrm>
            <a:off x="3429000" y="1514475"/>
            <a:ext cx="1447800" cy="1524000"/>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WHY</a:t>
            </a:r>
          </a:p>
        </p:txBody>
      </p:sp>
      <p:sp>
        <p:nvSpPr>
          <p:cNvPr id="3" name="Oval 2">
            <a:extLst>
              <a:ext uri="{FF2B5EF4-FFF2-40B4-BE49-F238E27FC236}">
                <a16:creationId xmlns:a16="http://schemas.microsoft.com/office/drawing/2014/main" id="{D6B9D269-FAA3-420E-81D0-78FFD8FFDD04}"/>
              </a:ext>
            </a:extLst>
          </p:cNvPr>
          <p:cNvSpPr/>
          <p:nvPr/>
        </p:nvSpPr>
        <p:spPr>
          <a:xfrm>
            <a:off x="4476750" y="1514475"/>
            <a:ext cx="1447800" cy="152400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WHAT</a:t>
            </a:r>
          </a:p>
        </p:txBody>
      </p:sp>
      <p:sp>
        <p:nvSpPr>
          <p:cNvPr id="4" name="Oval 3">
            <a:extLst>
              <a:ext uri="{FF2B5EF4-FFF2-40B4-BE49-F238E27FC236}">
                <a16:creationId xmlns:a16="http://schemas.microsoft.com/office/drawing/2014/main" id="{4B845BF9-2ED6-4619-8E35-1E32C1F0FB32}"/>
              </a:ext>
            </a:extLst>
          </p:cNvPr>
          <p:cNvSpPr/>
          <p:nvPr/>
        </p:nvSpPr>
        <p:spPr>
          <a:xfrm>
            <a:off x="3952875" y="2466975"/>
            <a:ext cx="1447800" cy="152400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HOW</a:t>
            </a:r>
          </a:p>
        </p:txBody>
      </p:sp>
      <p:sp>
        <p:nvSpPr>
          <p:cNvPr id="70" name="Oval 69">
            <a:extLst>
              <a:ext uri="{FF2B5EF4-FFF2-40B4-BE49-F238E27FC236}">
                <a16:creationId xmlns:a16="http://schemas.microsoft.com/office/drawing/2014/main" id="{1BEB147B-184F-4BDA-BD5B-9F7CF650CC18}"/>
              </a:ext>
            </a:extLst>
          </p:cNvPr>
          <p:cNvSpPr/>
          <p:nvPr/>
        </p:nvSpPr>
        <p:spPr>
          <a:xfrm>
            <a:off x="3088561" y="1025636"/>
            <a:ext cx="3210718" cy="325405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6" name="Picture 95" descr="Icon&#10;&#10;Description automatically generated">
            <a:extLst>
              <a:ext uri="{FF2B5EF4-FFF2-40B4-BE49-F238E27FC236}">
                <a16:creationId xmlns:a16="http://schemas.microsoft.com/office/drawing/2014/main" id="{C97CE43C-7BB9-45C2-AC89-0AA7B0306E3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64888" y="2555589"/>
            <a:ext cx="482886" cy="482886"/>
          </a:xfrm>
          <a:prstGeom prst="rect">
            <a:avLst/>
          </a:prstGeom>
        </p:spPr>
      </p:pic>
      <p:pic>
        <p:nvPicPr>
          <p:cNvPr id="97" name="Picture 96">
            <a:extLst>
              <a:ext uri="{FF2B5EF4-FFF2-40B4-BE49-F238E27FC236}">
                <a16:creationId xmlns:a16="http://schemas.microsoft.com/office/drawing/2014/main" id="{403C389A-66A5-4271-91B5-0D3C7AB6770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4888" y="2002600"/>
            <a:ext cx="453259" cy="453259"/>
          </a:xfrm>
          <a:prstGeom prst="rect">
            <a:avLst/>
          </a:prstGeom>
        </p:spPr>
      </p:pic>
      <p:pic>
        <p:nvPicPr>
          <p:cNvPr id="98" name="Picture 97">
            <a:extLst>
              <a:ext uri="{FF2B5EF4-FFF2-40B4-BE49-F238E27FC236}">
                <a16:creationId xmlns:a16="http://schemas.microsoft.com/office/drawing/2014/main" id="{5E9B15BC-3E25-4A37-B215-C059E302DA1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67558" y="1392448"/>
            <a:ext cx="392132" cy="480315"/>
          </a:xfrm>
          <a:prstGeom prst="rect">
            <a:avLst/>
          </a:prstGeom>
        </p:spPr>
      </p:pic>
      <p:pic>
        <p:nvPicPr>
          <p:cNvPr id="100" name="Picture 99">
            <a:extLst>
              <a:ext uri="{FF2B5EF4-FFF2-40B4-BE49-F238E27FC236}">
                <a16:creationId xmlns:a16="http://schemas.microsoft.com/office/drawing/2014/main" id="{155E39A8-1EB3-49C8-B2D6-148A3DDEB3D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60604" y="3250746"/>
            <a:ext cx="399000" cy="399000"/>
          </a:xfrm>
          <a:prstGeom prst="rect">
            <a:avLst/>
          </a:prstGeom>
        </p:spPr>
      </p:pic>
      <p:sp>
        <p:nvSpPr>
          <p:cNvPr id="106" name="TextBox 105">
            <a:extLst>
              <a:ext uri="{FF2B5EF4-FFF2-40B4-BE49-F238E27FC236}">
                <a16:creationId xmlns:a16="http://schemas.microsoft.com/office/drawing/2014/main" id="{384141A6-EA88-43FF-BA20-3BA76A007F60}"/>
              </a:ext>
            </a:extLst>
          </p:cNvPr>
          <p:cNvSpPr txBox="1"/>
          <p:nvPr/>
        </p:nvSpPr>
        <p:spPr>
          <a:xfrm>
            <a:off x="0" y="0"/>
            <a:ext cx="4346446" cy="369332"/>
          </a:xfrm>
          <a:prstGeom prst="rect">
            <a:avLst/>
          </a:prstGeom>
          <a:noFill/>
        </p:spPr>
        <p:txBody>
          <a:bodyPr wrap="none" rtlCol="0">
            <a:spAutoFit/>
          </a:bodyPr>
          <a:lstStyle/>
          <a:p>
            <a:r>
              <a:rPr lang="sv-SE" b="1" dirty="0"/>
              <a:t>HOW TO APPRECIATE A PAINTING (TRINITY)</a:t>
            </a:r>
          </a:p>
        </p:txBody>
      </p:sp>
      <p:pic>
        <p:nvPicPr>
          <p:cNvPr id="13" name="Picture 12">
            <a:extLst>
              <a:ext uri="{FF2B5EF4-FFF2-40B4-BE49-F238E27FC236}">
                <a16:creationId xmlns:a16="http://schemas.microsoft.com/office/drawing/2014/main" id="{AFBF3CC7-36FF-43C9-AD71-1E715A815989}"/>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02062" y="1356678"/>
            <a:ext cx="516085" cy="516085"/>
          </a:xfrm>
          <a:prstGeom prst="rect">
            <a:avLst/>
          </a:prstGeom>
        </p:spPr>
      </p:pic>
      <p:pic>
        <p:nvPicPr>
          <p:cNvPr id="44" name="Picture 43">
            <a:extLst>
              <a:ext uri="{FF2B5EF4-FFF2-40B4-BE49-F238E27FC236}">
                <a16:creationId xmlns:a16="http://schemas.microsoft.com/office/drawing/2014/main" id="{D56EAAB8-058D-453B-8094-5B9925E784F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038032" y="1097605"/>
            <a:ext cx="392132" cy="480315"/>
          </a:xfrm>
          <a:prstGeom prst="rect">
            <a:avLst/>
          </a:prstGeom>
        </p:spPr>
      </p:pic>
      <p:pic>
        <p:nvPicPr>
          <p:cNvPr id="45" name="Picture 44">
            <a:extLst>
              <a:ext uri="{FF2B5EF4-FFF2-40B4-BE49-F238E27FC236}">
                <a16:creationId xmlns:a16="http://schemas.microsoft.com/office/drawing/2014/main" id="{758B5FB2-61B2-44A1-9A20-C3A6B10C36BB}"/>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448425" y="1079719"/>
            <a:ext cx="516085" cy="516085"/>
          </a:xfrm>
          <a:prstGeom prst="rect">
            <a:avLst/>
          </a:prstGeom>
        </p:spPr>
      </p:pic>
      <p:pic>
        <p:nvPicPr>
          <p:cNvPr id="101" name="Picture 100">
            <a:extLst>
              <a:ext uri="{FF2B5EF4-FFF2-40B4-BE49-F238E27FC236}">
                <a16:creationId xmlns:a16="http://schemas.microsoft.com/office/drawing/2014/main" id="{EEF01BCF-4D8D-49BE-8BB4-57C6C9EBA4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269118" y="1823216"/>
            <a:ext cx="453259" cy="453259"/>
          </a:xfrm>
          <a:prstGeom prst="rect">
            <a:avLst/>
          </a:prstGeom>
        </p:spPr>
      </p:pic>
      <p:pic>
        <p:nvPicPr>
          <p:cNvPr id="72" name="Picture 71" descr="Shape, circle&#10;&#10;Description automatically generated">
            <a:extLst>
              <a:ext uri="{FF2B5EF4-FFF2-40B4-BE49-F238E27FC236}">
                <a16:creationId xmlns:a16="http://schemas.microsoft.com/office/drawing/2014/main" id="{136619B5-DB26-400A-AD57-00C70AC7F269}"/>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445859" y="838283"/>
            <a:ext cx="461831" cy="409575"/>
          </a:xfrm>
          <a:prstGeom prst="rect">
            <a:avLst/>
          </a:prstGeom>
        </p:spPr>
      </p:pic>
      <p:sp>
        <p:nvSpPr>
          <p:cNvPr id="14" name="Rectangle 13">
            <a:extLst>
              <a:ext uri="{FF2B5EF4-FFF2-40B4-BE49-F238E27FC236}">
                <a16:creationId xmlns:a16="http://schemas.microsoft.com/office/drawing/2014/main" id="{D355D850-81B1-456A-9B17-633A0BADA10C}"/>
              </a:ext>
            </a:extLst>
          </p:cNvPr>
          <p:cNvSpPr/>
          <p:nvPr/>
        </p:nvSpPr>
        <p:spPr>
          <a:xfrm>
            <a:off x="1142648" y="1457725"/>
            <a:ext cx="1565557" cy="338554"/>
          </a:xfrm>
          <a:prstGeom prst="rect">
            <a:avLst/>
          </a:prstGeom>
        </p:spPr>
        <p:txBody>
          <a:bodyPr wrap="none">
            <a:spAutoFit/>
          </a:bodyPr>
          <a:lstStyle/>
          <a:p>
            <a:r>
              <a:rPr lang="sv-SE" sz="1600" dirty="0"/>
              <a:t>Worship of </a:t>
            </a:r>
            <a:r>
              <a:rPr lang="sv-SE" sz="1600" b="1" dirty="0"/>
              <a:t>God</a:t>
            </a:r>
            <a:r>
              <a:rPr lang="sv-SE" sz="1600" dirty="0"/>
              <a:t> </a:t>
            </a:r>
          </a:p>
        </p:txBody>
      </p:sp>
      <p:sp>
        <p:nvSpPr>
          <p:cNvPr id="16" name="Rectangle 15">
            <a:extLst>
              <a:ext uri="{FF2B5EF4-FFF2-40B4-BE49-F238E27FC236}">
                <a16:creationId xmlns:a16="http://schemas.microsoft.com/office/drawing/2014/main" id="{A016EA10-DB47-4839-ABDB-B1AC9ADFD8E1}"/>
              </a:ext>
            </a:extLst>
          </p:cNvPr>
          <p:cNvSpPr/>
          <p:nvPr/>
        </p:nvSpPr>
        <p:spPr>
          <a:xfrm>
            <a:off x="708317" y="2060116"/>
            <a:ext cx="2442913" cy="338554"/>
          </a:xfrm>
          <a:prstGeom prst="rect">
            <a:avLst/>
          </a:prstGeom>
        </p:spPr>
        <p:txBody>
          <a:bodyPr wrap="none">
            <a:spAutoFit/>
          </a:bodyPr>
          <a:lstStyle/>
          <a:p>
            <a:r>
              <a:rPr lang="en-US" sz="1600" dirty="0"/>
              <a:t>Loyalty to the </a:t>
            </a:r>
            <a:r>
              <a:rPr lang="en-US" sz="1600" b="1" dirty="0"/>
              <a:t>royal</a:t>
            </a:r>
            <a:r>
              <a:rPr lang="en-US" sz="1600" dirty="0"/>
              <a:t> family </a:t>
            </a:r>
            <a:endParaRPr lang="sv-SE" sz="1600" dirty="0"/>
          </a:p>
        </p:txBody>
      </p:sp>
      <p:sp>
        <p:nvSpPr>
          <p:cNvPr id="74" name="Rectangle 73">
            <a:extLst>
              <a:ext uri="{FF2B5EF4-FFF2-40B4-BE49-F238E27FC236}">
                <a16:creationId xmlns:a16="http://schemas.microsoft.com/office/drawing/2014/main" id="{BF765341-72C4-4620-87F6-B0EB489AB3F0}"/>
              </a:ext>
            </a:extLst>
          </p:cNvPr>
          <p:cNvSpPr/>
          <p:nvPr/>
        </p:nvSpPr>
        <p:spPr>
          <a:xfrm>
            <a:off x="698122" y="2692793"/>
            <a:ext cx="2294090" cy="338554"/>
          </a:xfrm>
          <a:prstGeom prst="rect">
            <a:avLst/>
          </a:prstGeom>
        </p:spPr>
        <p:txBody>
          <a:bodyPr wrap="none">
            <a:spAutoFit/>
          </a:bodyPr>
          <a:lstStyle/>
          <a:p>
            <a:r>
              <a:rPr lang="en-US" sz="1600" dirty="0"/>
              <a:t>Serve for ones who </a:t>
            </a:r>
            <a:r>
              <a:rPr lang="en-US" sz="1600" b="1" dirty="0"/>
              <a:t>pay</a:t>
            </a:r>
            <a:r>
              <a:rPr lang="en-US" sz="1600" dirty="0"/>
              <a:t> it</a:t>
            </a:r>
            <a:endParaRPr lang="sv-SE" sz="1600" dirty="0"/>
          </a:p>
        </p:txBody>
      </p:sp>
      <p:sp>
        <p:nvSpPr>
          <p:cNvPr id="19" name="Rectangle 18">
            <a:extLst>
              <a:ext uri="{FF2B5EF4-FFF2-40B4-BE49-F238E27FC236}">
                <a16:creationId xmlns:a16="http://schemas.microsoft.com/office/drawing/2014/main" id="{8A3EB3DE-5E35-4FC3-AEC5-CB516CBE74E4}"/>
              </a:ext>
            </a:extLst>
          </p:cNvPr>
          <p:cNvSpPr/>
          <p:nvPr/>
        </p:nvSpPr>
        <p:spPr>
          <a:xfrm>
            <a:off x="746653" y="3250285"/>
            <a:ext cx="2122686" cy="584775"/>
          </a:xfrm>
          <a:prstGeom prst="rect">
            <a:avLst/>
          </a:prstGeom>
        </p:spPr>
        <p:txBody>
          <a:bodyPr wrap="square">
            <a:spAutoFit/>
          </a:bodyPr>
          <a:lstStyle/>
          <a:p>
            <a:r>
              <a:rPr lang="en-US" sz="1600" dirty="0"/>
              <a:t>Express one's </a:t>
            </a:r>
            <a:r>
              <a:rPr lang="en-US" sz="1600" b="1" dirty="0"/>
              <a:t>opinions</a:t>
            </a:r>
            <a:r>
              <a:rPr lang="en-US" sz="1600" dirty="0"/>
              <a:t> and </a:t>
            </a:r>
            <a:r>
              <a:rPr lang="en-US" sz="1600" b="1" dirty="0"/>
              <a:t>feelings</a:t>
            </a:r>
            <a:r>
              <a:rPr lang="en-US" sz="1600" dirty="0"/>
              <a:t> </a:t>
            </a:r>
            <a:endParaRPr lang="sv-SE" sz="1600" dirty="0"/>
          </a:p>
        </p:txBody>
      </p:sp>
      <p:cxnSp>
        <p:nvCxnSpPr>
          <p:cNvPr id="21" name="Straight Arrow Connector 20">
            <a:extLst>
              <a:ext uri="{FF2B5EF4-FFF2-40B4-BE49-F238E27FC236}">
                <a16:creationId xmlns:a16="http://schemas.microsoft.com/office/drawing/2014/main" id="{5C47553A-5E74-489D-BFFC-56D93182764B}"/>
              </a:ext>
            </a:extLst>
          </p:cNvPr>
          <p:cNvCxnSpPr>
            <a:stCxn id="14" idx="3"/>
            <a:endCxn id="2" idx="1"/>
          </p:cNvCxnSpPr>
          <p:nvPr/>
        </p:nvCxnSpPr>
        <p:spPr>
          <a:xfrm>
            <a:off x="2708205" y="1627002"/>
            <a:ext cx="932820" cy="110658"/>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BA69A523-51C3-4CF6-9E16-A46C5288DEEB}"/>
              </a:ext>
            </a:extLst>
          </p:cNvPr>
          <p:cNvCxnSpPr>
            <a:cxnSpLocks/>
            <a:stCxn id="16" idx="3"/>
            <a:endCxn id="2" idx="2"/>
          </p:cNvCxnSpPr>
          <p:nvPr/>
        </p:nvCxnSpPr>
        <p:spPr>
          <a:xfrm>
            <a:off x="3151230" y="2229393"/>
            <a:ext cx="277770" cy="47082"/>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3E3211E-1CF9-4D6F-9F96-F17D6CDDD8CF}"/>
              </a:ext>
            </a:extLst>
          </p:cNvPr>
          <p:cNvCxnSpPr>
            <a:cxnSpLocks/>
            <a:stCxn id="74" idx="3"/>
          </p:cNvCxnSpPr>
          <p:nvPr/>
        </p:nvCxnSpPr>
        <p:spPr>
          <a:xfrm flipV="1">
            <a:off x="2992212" y="2555590"/>
            <a:ext cx="508037" cy="306480"/>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D42B6610-0DE0-42E2-9B49-0DE4C95806E9}"/>
              </a:ext>
            </a:extLst>
          </p:cNvPr>
          <p:cNvCxnSpPr>
            <a:cxnSpLocks/>
            <a:stCxn id="19" idx="3"/>
            <a:endCxn id="2" idx="3"/>
          </p:cNvCxnSpPr>
          <p:nvPr/>
        </p:nvCxnSpPr>
        <p:spPr>
          <a:xfrm flipV="1">
            <a:off x="2869339" y="2815290"/>
            <a:ext cx="771686" cy="727383"/>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164125D1-23A5-43E0-BED9-5EB504BF085E}"/>
              </a:ext>
            </a:extLst>
          </p:cNvPr>
          <p:cNvSpPr/>
          <p:nvPr/>
        </p:nvSpPr>
        <p:spPr>
          <a:xfrm>
            <a:off x="7052532" y="1223171"/>
            <a:ext cx="3721485" cy="584775"/>
          </a:xfrm>
          <a:prstGeom prst="rect">
            <a:avLst/>
          </a:prstGeom>
        </p:spPr>
        <p:txBody>
          <a:bodyPr wrap="square">
            <a:spAutoFit/>
          </a:bodyPr>
          <a:lstStyle/>
          <a:p>
            <a:r>
              <a:rPr lang="sv-SE" sz="1600" dirty="0"/>
              <a:t>The stories from </a:t>
            </a:r>
            <a:r>
              <a:rPr lang="sv-SE" sz="1600" b="1" dirty="0"/>
              <a:t>Bible</a:t>
            </a:r>
            <a:r>
              <a:rPr lang="sv-SE" sz="1600" dirty="0"/>
              <a:t> and </a:t>
            </a:r>
            <a:r>
              <a:rPr lang="sv-SE" sz="1600" b="1" dirty="0"/>
              <a:t>mythology</a:t>
            </a:r>
            <a:r>
              <a:rPr lang="sv-SE" sz="1600" dirty="0"/>
              <a:t> of Ancient Greek or Rome</a:t>
            </a:r>
          </a:p>
        </p:txBody>
      </p:sp>
      <p:pic>
        <p:nvPicPr>
          <p:cNvPr id="81" name="Picture 80">
            <a:extLst>
              <a:ext uri="{FF2B5EF4-FFF2-40B4-BE49-F238E27FC236}">
                <a16:creationId xmlns:a16="http://schemas.microsoft.com/office/drawing/2014/main" id="{1B71870E-321C-4FA1-A1B9-AA72541EC60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718002" y="1841892"/>
            <a:ext cx="516085" cy="516085"/>
          </a:xfrm>
          <a:prstGeom prst="rect">
            <a:avLst/>
          </a:prstGeom>
        </p:spPr>
      </p:pic>
      <p:sp>
        <p:nvSpPr>
          <p:cNvPr id="83" name="Rectangle 82">
            <a:extLst>
              <a:ext uri="{FF2B5EF4-FFF2-40B4-BE49-F238E27FC236}">
                <a16:creationId xmlns:a16="http://schemas.microsoft.com/office/drawing/2014/main" id="{7C01ACB7-5599-4667-A35D-6E3730CFF1DB}"/>
              </a:ext>
            </a:extLst>
          </p:cNvPr>
          <p:cNvSpPr/>
          <p:nvPr/>
        </p:nvSpPr>
        <p:spPr>
          <a:xfrm>
            <a:off x="7135004" y="1914380"/>
            <a:ext cx="4036579" cy="338554"/>
          </a:xfrm>
          <a:prstGeom prst="rect">
            <a:avLst/>
          </a:prstGeom>
        </p:spPr>
        <p:txBody>
          <a:bodyPr wrap="square">
            <a:spAutoFit/>
          </a:bodyPr>
          <a:lstStyle/>
          <a:p>
            <a:r>
              <a:rPr lang="sv-SE" sz="1600" b="1" dirty="0"/>
              <a:t>Portraits</a:t>
            </a:r>
            <a:r>
              <a:rPr lang="sv-SE" sz="1600" dirty="0"/>
              <a:t> for the royal, the famous or the rich</a:t>
            </a:r>
          </a:p>
        </p:txBody>
      </p:sp>
      <p:pic>
        <p:nvPicPr>
          <p:cNvPr id="84" name="Picture 83">
            <a:extLst>
              <a:ext uri="{FF2B5EF4-FFF2-40B4-BE49-F238E27FC236}">
                <a16:creationId xmlns:a16="http://schemas.microsoft.com/office/drawing/2014/main" id="{B8670B52-E562-4641-A596-B775342E18D4}"/>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6362662" y="2354309"/>
            <a:ext cx="482886" cy="482886"/>
          </a:xfrm>
          <a:prstGeom prst="rect">
            <a:avLst/>
          </a:prstGeom>
        </p:spPr>
      </p:pic>
      <p:pic>
        <p:nvPicPr>
          <p:cNvPr id="86" name="Picture 85" descr="Icon&#10;&#10;Description automatically generated">
            <a:extLst>
              <a:ext uri="{FF2B5EF4-FFF2-40B4-BE49-F238E27FC236}">
                <a16:creationId xmlns:a16="http://schemas.microsoft.com/office/drawing/2014/main" id="{92DB7845-E7A2-461E-B0A9-1AAD687B7911}"/>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6347741" y="2913406"/>
            <a:ext cx="581369" cy="581369"/>
          </a:xfrm>
          <a:prstGeom prst="rect">
            <a:avLst/>
          </a:prstGeom>
        </p:spPr>
      </p:pic>
      <p:sp>
        <p:nvSpPr>
          <p:cNvPr id="87" name="Rectangle 86">
            <a:extLst>
              <a:ext uri="{FF2B5EF4-FFF2-40B4-BE49-F238E27FC236}">
                <a16:creationId xmlns:a16="http://schemas.microsoft.com/office/drawing/2014/main" id="{1BBA8F5F-8C2A-47D2-A341-AE47D1AFA6E2}"/>
              </a:ext>
            </a:extLst>
          </p:cNvPr>
          <p:cNvSpPr/>
          <p:nvPr/>
        </p:nvSpPr>
        <p:spPr>
          <a:xfrm>
            <a:off x="6845548" y="2441946"/>
            <a:ext cx="4524817" cy="338554"/>
          </a:xfrm>
          <a:prstGeom prst="rect">
            <a:avLst/>
          </a:prstGeom>
        </p:spPr>
        <p:txBody>
          <a:bodyPr wrap="square">
            <a:spAutoFit/>
          </a:bodyPr>
          <a:lstStyle/>
          <a:p>
            <a:r>
              <a:rPr lang="sv-SE" sz="1600" dirty="0"/>
              <a:t>What the painter see, </a:t>
            </a:r>
            <a:r>
              <a:rPr lang="sv-SE" sz="1600" b="1" dirty="0"/>
              <a:t>view</a:t>
            </a:r>
            <a:r>
              <a:rPr lang="sv-SE" sz="1600" dirty="0"/>
              <a:t> or person or anything</a:t>
            </a:r>
          </a:p>
        </p:txBody>
      </p:sp>
      <p:sp>
        <p:nvSpPr>
          <p:cNvPr id="89" name="Rectangle 88">
            <a:extLst>
              <a:ext uri="{FF2B5EF4-FFF2-40B4-BE49-F238E27FC236}">
                <a16:creationId xmlns:a16="http://schemas.microsoft.com/office/drawing/2014/main" id="{F47C2945-2FA4-405A-AEBD-71A87E03EA71}"/>
              </a:ext>
            </a:extLst>
          </p:cNvPr>
          <p:cNvSpPr/>
          <p:nvPr/>
        </p:nvSpPr>
        <p:spPr>
          <a:xfrm>
            <a:off x="6894984" y="3009217"/>
            <a:ext cx="4036579" cy="338554"/>
          </a:xfrm>
          <a:prstGeom prst="rect">
            <a:avLst/>
          </a:prstGeom>
        </p:spPr>
        <p:txBody>
          <a:bodyPr wrap="square">
            <a:spAutoFit/>
          </a:bodyPr>
          <a:lstStyle/>
          <a:p>
            <a:r>
              <a:rPr lang="sv-SE" sz="1600" dirty="0"/>
              <a:t>What the painter think, </a:t>
            </a:r>
            <a:r>
              <a:rPr lang="sv-SE" sz="1600" b="1" dirty="0"/>
              <a:t>imagation</a:t>
            </a:r>
            <a:r>
              <a:rPr lang="sv-SE" sz="1600" dirty="0"/>
              <a:t> or </a:t>
            </a:r>
            <a:r>
              <a:rPr lang="sv-SE" sz="1600" b="1" dirty="0"/>
              <a:t>fancy</a:t>
            </a:r>
          </a:p>
        </p:txBody>
      </p:sp>
      <p:cxnSp>
        <p:nvCxnSpPr>
          <p:cNvPr id="90" name="Straight Arrow Connector 89">
            <a:extLst>
              <a:ext uri="{FF2B5EF4-FFF2-40B4-BE49-F238E27FC236}">
                <a16:creationId xmlns:a16="http://schemas.microsoft.com/office/drawing/2014/main" id="{56820953-8A4F-427B-BBCF-A742CA3984A9}"/>
              </a:ext>
            </a:extLst>
          </p:cNvPr>
          <p:cNvCxnSpPr>
            <a:cxnSpLocks/>
            <a:stCxn id="3" idx="0"/>
            <a:endCxn id="44" idx="1"/>
          </p:cNvCxnSpPr>
          <p:nvPr/>
        </p:nvCxnSpPr>
        <p:spPr>
          <a:xfrm flipV="1">
            <a:off x="5200650" y="1337763"/>
            <a:ext cx="837382" cy="176712"/>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2AC9061D-4276-47D1-9699-20A1462580CD}"/>
              </a:ext>
            </a:extLst>
          </p:cNvPr>
          <p:cNvCxnSpPr>
            <a:cxnSpLocks/>
            <a:stCxn id="3" idx="7"/>
            <a:endCxn id="101" idx="1"/>
          </p:cNvCxnSpPr>
          <p:nvPr/>
        </p:nvCxnSpPr>
        <p:spPr>
          <a:xfrm>
            <a:off x="5712525" y="1737660"/>
            <a:ext cx="556593" cy="312186"/>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F58DA8F2-2E13-4261-BE63-0957FB0119F7}"/>
              </a:ext>
            </a:extLst>
          </p:cNvPr>
          <p:cNvCxnSpPr>
            <a:cxnSpLocks/>
            <a:stCxn id="3" idx="6"/>
            <a:endCxn id="84" idx="1"/>
          </p:cNvCxnSpPr>
          <p:nvPr/>
        </p:nvCxnSpPr>
        <p:spPr>
          <a:xfrm>
            <a:off x="5924550" y="2276475"/>
            <a:ext cx="438112" cy="319277"/>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D3F43830-ED2A-4232-ABAA-B53D9EC22C87}"/>
              </a:ext>
            </a:extLst>
          </p:cNvPr>
          <p:cNvCxnSpPr>
            <a:cxnSpLocks/>
            <a:stCxn id="3" idx="5"/>
            <a:endCxn id="86" idx="1"/>
          </p:cNvCxnSpPr>
          <p:nvPr/>
        </p:nvCxnSpPr>
        <p:spPr>
          <a:xfrm>
            <a:off x="5712525" y="2815290"/>
            <a:ext cx="635216" cy="388801"/>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D253BB82-5DC6-4742-A66D-2E74F719A4F4}"/>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989711" y="4689355"/>
            <a:ext cx="421878" cy="421878"/>
          </a:xfrm>
          <a:prstGeom prst="rect">
            <a:avLst/>
          </a:prstGeom>
        </p:spPr>
      </p:pic>
      <p:sp>
        <p:nvSpPr>
          <p:cNvPr id="103" name="Rectangle 102">
            <a:extLst>
              <a:ext uri="{FF2B5EF4-FFF2-40B4-BE49-F238E27FC236}">
                <a16:creationId xmlns:a16="http://schemas.microsoft.com/office/drawing/2014/main" id="{E0459A90-145B-468F-BE4C-B68AFAE630C3}"/>
              </a:ext>
            </a:extLst>
          </p:cNvPr>
          <p:cNvSpPr/>
          <p:nvPr/>
        </p:nvSpPr>
        <p:spPr>
          <a:xfrm>
            <a:off x="5533324" y="4731017"/>
            <a:ext cx="5041912" cy="338554"/>
          </a:xfrm>
          <a:prstGeom prst="rect">
            <a:avLst/>
          </a:prstGeom>
        </p:spPr>
        <p:txBody>
          <a:bodyPr wrap="square">
            <a:spAutoFit/>
          </a:bodyPr>
          <a:lstStyle/>
          <a:p>
            <a:r>
              <a:rPr lang="sv-SE" sz="1600" b="1" dirty="0"/>
              <a:t>Composition</a:t>
            </a:r>
            <a:r>
              <a:rPr lang="sv-SE" sz="1600" dirty="0"/>
              <a:t>: how to organize the objects in the painting</a:t>
            </a:r>
          </a:p>
        </p:txBody>
      </p:sp>
      <p:pic>
        <p:nvPicPr>
          <p:cNvPr id="134" name="Picture 133">
            <a:extLst>
              <a:ext uri="{FF2B5EF4-FFF2-40B4-BE49-F238E27FC236}">
                <a16:creationId xmlns:a16="http://schemas.microsoft.com/office/drawing/2014/main" id="{17DE704B-EBAF-494A-9ED3-349BCA2E9BC9}"/>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4989711" y="6235915"/>
            <a:ext cx="427992" cy="421878"/>
          </a:xfrm>
          <a:prstGeom prst="rect">
            <a:avLst/>
          </a:prstGeom>
        </p:spPr>
      </p:pic>
      <p:sp>
        <p:nvSpPr>
          <p:cNvPr id="135" name="Rectangle 134">
            <a:extLst>
              <a:ext uri="{FF2B5EF4-FFF2-40B4-BE49-F238E27FC236}">
                <a16:creationId xmlns:a16="http://schemas.microsoft.com/office/drawing/2014/main" id="{CC7AABEB-D1F8-4096-91FE-A87E62939EFF}"/>
              </a:ext>
            </a:extLst>
          </p:cNvPr>
          <p:cNvSpPr/>
          <p:nvPr/>
        </p:nvSpPr>
        <p:spPr>
          <a:xfrm>
            <a:off x="5523384" y="6277577"/>
            <a:ext cx="6668615" cy="338554"/>
          </a:xfrm>
          <a:prstGeom prst="rect">
            <a:avLst/>
          </a:prstGeom>
        </p:spPr>
        <p:txBody>
          <a:bodyPr wrap="square">
            <a:spAutoFit/>
          </a:bodyPr>
          <a:lstStyle/>
          <a:p>
            <a:r>
              <a:rPr lang="sv-SE" sz="1600" b="1" dirty="0"/>
              <a:t>Brushwork</a:t>
            </a:r>
            <a:r>
              <a:rPr lang="sv-SE" sz="1600" dirty="0"/>
              <a:t>: the traits made by interworking among brush, paints and canvas</a:t>
            </a:r>
          </a:p>
        </p:txBody>
      </p:sp>
      <p:pic>
        <p:nvPicPr>
          <p:cNvPr id="137" name="Picture 136" descr="Chart, pie chart, sunburst chart&#10;&#10;Description automatically generated">
            <a:extLst>
              <a:ext uri="{FF2B5EF4-FFF2-40B4-BE49-F238E27FC236}">
                <a16:creationId xmlns:a16="http://schemas.microsoft.com/office/drawing/2014/main" id="{9001ACFD-70EE-4A97-A2FE-CB6F8B62233F}"/>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4925697" y="5192661"/>
            <a:ext cx="549906" cy="477603"/>
          </a:xfrm>
          <a:prstGeom prst="rect">
            <a:avLst/>
          </a:prstGeom>
        </p:spPr>
      </p:pic>
      <p:sp>
        <p:nvSpPr>
          <p:cNvPr id="138" name="Rectangle 137">
            <a:extLst>
              <a:ext uri="{FF2B5EF4-FFF2-40B4-BE49-F238E27FC236}">
                <a16:creationId xmlns:a16="http://schemas.microsoft.com/office/drawing/2014/main" id="{9DF4F603-8E80-43F3-8571-23E4BC53A796}"/>
              </a:ext>
            </a:extLst>
          </p:cNvPr>
          <p:cNvSpPr/>
          <p:nvPr/>
        </p:nvSpPr>
        <p:spPr>
          <a:xfrm>
            <a:off x="5523384" y="5262186"/>
            <a:ext cx="5041912" cy="338554"/>
          </a:xfrm>
          <a:prstGeom prst="rect">
            <a:avLst/>
          </a:prstGeom>
        </p:spPr>
        <p:txBody>
          <a:bodyPr wrap="square">
            <a:spAutoFit/>
          </a:bodyPr>
          <a:lstStyle/>
          <a:p>
            <a:r>
              <a:rPr lang="sv-SE" sz="1600" b="1" dirty="0"/>
              <a:t>Color</a:t>
            </a:r>
            <a:r>
              <a:rPr lang="sv-SE" sz="1600" dirty="0"/>
              <a:t>: what color combination in the painting</a:t>
            </a:r>
          </a:p>
        </p:txBody>
      </p:sp>
      <p:pic>
        <p:nvPicPr>
          <p:cNvPr id="139" name="Picture 138" descr="Icon&#10;&#10;Description automatically generated">
            <a:extLst>
              <a:ext uri="{FF2B5EF4-FFF2-40B4-BE49-F238E27FC236}">
                <a16:creationId xmlns:a16="http://schemas.microsoft.com/office/drawing/2014/main" id="{DE0B37D3-8B3C-4552-89AF-B5A6B108A32B}"/>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4981972" y="5751692"/>
            <a:ext cx="418703" cy="417591"/>
          </a:xfrm>
          <a:prstGeom prst="rect">
            <a:avLst/>
          </a:prstGeom>
        </p:spPr>
      </p:pic>
      <p:sp>
        <p:nvSpPr>
          <p:cNvPr id="140" name="Rectangle 139">
            <a:extLst>
              <a:ext uri="{FF2B5EF4-FFF2-40B4-BE49-F238E27FC236}">
                <a16:creationId xmlns:a16="http://schemas.microsoft.com/office/drawing/2014/main" id="{BAA3BE48-C544-4EFB-97DB-EC91338FBC32}"/>
              </a:ext>
            </a:extLst>
          </p:cNvPr>
          <p:cNvSpPr/>
          <p:nvPr/>
        </p:nvSpPr>
        <p:spPr>
          <a:xfrm>
            <a:off x="5533324" y="5789554"/>
            <a:ext cx="5041912" cy="338554"/>
          </a:xfrm>
          <a:prstGeom prst="rect">
            <a:avLst/>
          </a:prstGeom>
        </p:spPr>
        <p:txBody>
          <a:bodyPr wrap="square">
            <a:spAutoFit/>
          </a:bodyPr>
          <a:lstStyle/>
          <a:p>
            <a:r>
              <a:rPr lang="sv-SE" sz="1600" b="1" dirty="0"/>
              <a:t>Light</a:t>
            </a:r>
            <a:r>
              <a:rPr lang="sv-SE" sz="1600" dirty="0"/>
              <a:t>: Light and shadow used in the painting</a:t>
            </a:r>
          </a:p>
        </p:txBody>
      </p:sp>
      <p:cxnSp>
        <p:nvCxnSpPr>
          <p:cNvPr id="141" name="Straight Arrow Connector 140">
            <a:extLst>
              <a:ext uri="{FF2B5EF4-FFF2-40B4-BE49-F238E27FC236}">
                <a16:creationId xmlns:a16="http://schemas.microsoft.com/office/drawing/2014/main" id="{BEDF3C39-0DB4-4A15-8329-D8C6F02034EE}"/>
              </a:ext>
            </a:extLst>
          </p:cNvPr>
          <p:cNvCxnSpPr>
            <a:cxnSpLocks/>
            <a:endCxn id="4" idx="4"/>
          </p:cNvCxnSpPr>
          <p:nvPr/>
        </p:nvCxnSpPr>
        <p:spPr>
          <a:xfrm flipH="1" flipV="1">
            <a:off x="4676775" y="3990975"/>
            <a:ext cx="17145" cy="2455879"/>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E39965F-E2AE-4CFC-B00C-E65198792AC6}"/>
              </a:ext>
            </a:extLst>
          </p:cNvPr>
          <p:cNvCxnSpPr>
            <a:cxnSpLocks/>
            <a:endCxn id="43" idx="1"/>
          </p:cNvCxnSpPr>
          <p:nvPr/>
        </p:nvCxnSpPr>
        <p:spPr>
          <a:xfrm>
            <a:off x="4693920" y="4900294"/>
            <a:ext cx="295791" cy="0"/>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855B1F11-2BF7-4538-99D5-DA90BB71152D}"/>
              </a:ext>
            </a:extLst>
          </p:cNvPr>
          <p:cNvCxnSpPr>
            <a:cxnSpLocks/>
            <a:endCxn id="137" idx="1"/>
          </p:cNvCxnSpPr>
          <p:nvPr/>
        </p:nvCxnSpPr>
        <p:spPr>
          <a:xfrm>
            <a:off x="4693920" y="5431462"/>
            <a:ext cx="231777" cy="1"/>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685FFA4-42DB-443D-A799-58A6C9AAAE71}"/>
              </a:ext>
            </a:extLst>
          </p:cNvPr>
          <p:cNvCxnSpPr>
            <a:cxnSpLocks/>
            <a:endCxn id="139" idx="1"/>
          </p:cNvCxnSpPr>
          <p:nvPr/>
        </p:nvCxnSpPr>
        <p:spPr>
          <a:xfrm>
            <a:off x="4693920" y="5952260"/>
            <a:ext cx="288052" cy="8228"/>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FEAE76CD-C9CA-47AD-AAA3-A1FE7D6BE1FE}"/>
              </a:ext>
            </a:extLst>
          </p:cNvPr>
          <p:cNvCxnSpPr>
            <a:cxnSpLocks/>
            <a:endCxn id="134" idx="1"/>
          </p:cNvCxnSpPr>
          <p:nvPr/>
        </p:nvCxnSpPr>
        <p:spPr>
          <a:xfrm>
            <a:off x="4693920" y="6446854"/>
            <a:ext cx="295791" cy="0"/>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0C65D907-3813-4247-A369-6A273286FEF7}"/>
              </a:ext>
            </a:extLst>
          </p:cNvPr>
          <p:cNvSpPr txBox="1"/>
          <p:nvPr/>
        </p:nvSpPr>
        <p:spPr>
          <a:xfrm>
            <a:off x="652135" y="845352"/>
            <a:ext cx="2051524" cy="369332"/>
          </a:xfrm>
          <a:prstGeom prst="rect">
            <a:avLst/>
          </a:prstGeom>
          <a:noFill/>
        </p:spPr>
        <p:txBody>
          <a:bodyPr wrap="none" rtlCol="0">
            <a:spAutoFit/>
          </a:bodyPr>
          <a:lstStyle/>
          <a:p>
            <a:r>
              <a:rPr lang="sv-SE" b="1" dirty="0">
                <a:solidFill>
                  <a:srgbClr val="7030A0"/>
                </a:solidFill>
              </a:rPr>
              <a:t>Purpose / Intention</a:t>
            </a:r>
          </a:p>
        </p:txBody>
      </p:sp>
      <p:sp>
        <p:nvSpPr>
          <p:cNvPr id="160" name="TextBox 159">
            <a:extLst>
              <a:ext uri="{FF2B5EF4-FFF2-40B4-BE49-F238E27FC236}">
                <a16:creationId xmlns:a16="http://schemas.microsoft.com/office/drawing/2014/main" id="{01B4EFA3-BC8F-4E03-9168-7A188014ECFE}"/>
              </a:ext>
            </a:extLst>
          </p:cNvPr>
          <p:cNvSpPr txBox="1"/>
          <p:nvPr/>
        </p:nvSpPr>
        <p:spPr>
          <a:xfrm>
            <a:off x="6895562" y="668403"/>
            <a:ext cx="1633781" cy="369332"/>
          </a:xfrm>
          <a:prstGeom prst="rect">
            <a:avLst/>
          </a:prstGeom>
          <a:noFill/>
        </p:spPr>
        <p:txBody>
          <a:bodyPr wrap="none" rtlCol="0">
            <a:spAutoFit/>
          </a:bodyPr>
          <a:lstStyle/>
          <a:p>
            <a:r>
              <a:rPr lang="sv-SE" b="1" dirty="0">
                <a:solidFill>
                  <a:srgbClr val="7030A0"/>
                </a:solidFill>
              </a:rPr>
              <a:t>Motif / Theme</a:t>
            </a:r>
          </a:p>
        </p:txBody>
      </p:sp>
      <p:sp>
        <p:nvSpPr>
          <p:cNvPr id="161" name="TextBox 160">
            <a:extLst>
              <a:ext uri="{FF2B5EF4-FFF2-40B4-BE49-F238E27FC236}">
                <a16:creationId xmlns:a16="http://schemas.microsoft.com/office/drawing/2014/main" id="{2F921F84-140B-4B52-AF18-F44DC7EB677A}"/>
              </a:ext>
            </a:extLst>
          </p:cNvPr>
          <p:cNvSpPr txBox="1"/>
          <p:nvPr/>
        </p:nvSpPr>
        <p:spPr>
          <a:xfrm>
            <a:off x="3960156" y="5377381"/>
            <a:ext cx="572593" cy="369332"/>
          </a:xfrm>
          <a:prstGeom prst="rect">
            <a:avLst/>
          </a:prstGeom>
          <a:noFill/>
        </p:spPr>
        <p:txBody>
          <a:bodyPr wrap="none" rtlCol="0">
            <a:spAutoFit/>
          </a:bodyPr>
          <a:lstStyle/>
          <a:p>
            <a:r>
              <a:rPr lang="sv-SE" b="1" dirty="0">
                <a:solidFill>
                  <a:srgbClr val="7030A0"/>
                </a:solidFill>
              </a:rPr>
              <a:t>Skill</a:t>
            </a:r>
          </a:p>
        </p:txBody>
      </p:sp>
      <p:sp>
        <p:nvSpPr>
          <p:cNvPr id="178" name="TextBox 177">
            <a:extLst>
              <a:ext uri="{FF2B5EF4-FFF2-40B4-BE49-F238E27FC236}">
                <a16:creationId xmlns:a16="http://schemas.microsoft.com/office/drawing/2014/main" id="{D0314B89-1536-4091-A1B8-34C611601697}"/>
              </a:ext>
            </a:extLst>
          </p:cNvPr>
          <p:cNvSpPr txBox="1"/>
          <p:nvPr/>
        </p:nvSpPr>
        <p:spPr>
          <a:xfrm rot="1086769">
            <a:off x="157635" y="4941002"/>
            <a:ext cx="3332372" cy="1384995"/>
          </a:xfrm>
          <a:prstGeom prst="rect">
            <a:avLst/>
          </a:prstGeom>
          <a:noFill/>
        </p:spPr>
        <p:txBody>
          <a:bodyPr wrap="square" rtlCol="0">
            <a:spAutoFit/>
          </a:bodyPr>
          <a:lstStyle/>
          <a:p>
            <a:r>
              <a:rPr lang="sv-SE" sz="2800" dirty="0">
                <a:latin typeface="Brush Script MT" panose="03060802040406070304" pitchFamily="66" charset="0"/>
              </a:rPr>
              <a:t>When we talk about a painting, what really are we talking about?</a:t>
            </a:r>
          </a:p>
        </p:txBody>
      </p:sp>
    </p:spTree>
    <p:extLst>
      <p:ext uri="{BB962C8B-B14F-4D97-AF65-F5344CB8AC3E}">
        <p14:creationId xmlns:p14="http://schemas.microsoft.com/office/powerpoint/2010/main" val="3663291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1BA79F-5313-4DE0-964F-B65BDF52F240}"/>
              </a:ext>
            </a:extLst>
          </p:cNvPr>
          <p:cNvSpPr txBox="1"/>
          <p:nvPr/>
        </p:nvSpPr>
        <p:spPr>
          <a:xfrm>
            <a:off x="0" y="0"/>
            <a:ext cx="3461525" cy="369332"/>
          </a:xfrm>
          <a:prstGeom prst="rect">
            <a:avLst/>
          </a:prstGeom>
          <a:noFill/>
        </p:spPr>
        <p:txBody>
          <a:bodyPr wrap="none" rtlCol="0">
            <a:spAutoFit/>
          </a:bodyPr>
          <a:lstStyle/>
          <a:p>
            <a:r>
              <a:rPr lang="sv-SE" b="1" dirty="0"/>
              <a:t>TRINITY (HOW): COMPOSITION - 8</a:t>
            </a:r>
          </a:p>
        </p:txBody>
      </p:sp>
      <p:sp>
        <p:nvSpPr>
          <p:cNvPr id="5" name="Rectangle 4">
            <a:extLst>
              <a:ext uri="{FF2B5EF4-FFF2-40B4-BE49-F238E27FC236}">
                <a16:creationId xmlns:a16="http://schemas.microsoft.com/office/drawing/2014/main" id="{60F83A45-0C13-424D-816F-80C94DCDF65F}"/>
              </a:ext>
            </a:extLst>
          </p:cNvPr>
          <p:cNvSpPr/>
          <p:nvPr/>
        </p:nvSpPr>
        <p:spPr>
          <a:xfrm>
            <a:off x="43312" y="850723"/>
            <a:ext cx="3691145" cy="369332"/>
          </a:xfrm>
          <a:prstGeom prst="rect">
            <a:avLst/>
          </a:prstGeom>
        </p:spPr>
        <p:txBody>
          <a:bodyPr wrap="square">
            <a:spAutoFit/>
          </a:bodyPr>
          <a:lstStyle/>
          <a:p>
            <a:r>
              <a:rPr lang="sv-SE" altLang="zh-CN" b="1" i="1" dirty="0"/>
              <a:t>Radial composition (X-Shape)</a:t>
            </a:r>
          </a:p>
        </p:txBody>
      </p:sp>
      <p:pic>
        <p:nvPicPr>
          <p:cNvPr id="9" name="Picture 24">
            <a:extLst>
              <a:ext uri="{FF2B5EF4-FFF2-40B4-BE49-F238E27FC236}">
                <a16:creationId xmlns:a16="http://schemas.microsoft.com/office/drawing/2014/main" id="{91B034FD-7506-4354-8B03-D5060F82F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12" y="1220055"/>
            <a:ext cx="3576188" cy="48951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43F35EF-0751-4315-9A58-C55A2D9E9022}"/>
              </a:ext>
            </a:extLst>
          </p:cNvPr>
          <p:cNvSpPr/>
          <p:nvPr/>
        </p:nvSpPr>
        <p:spPr>
          <a:xfrm>
            <a:off x="259379" y="6115217"/>
            <a:ext cx="2728183" cy="276999"/>
          </a:xfrm>
          <a:prstGeom prst="rect">
            <a:avLst/>
          </a:prstGeom>
        </p:spPr>
        <p:txBody>
          <a:bodyPr wrap="none">
            <a:spAutoFit/>
          </a:bodyPr>
          <a:lstStyle/>
          <a:p>
            <a:r>
              <a:rPr lang="en-US" sz="1200" b="1" dirty="0"/>
              <a:t>Jan van Eyck (1434) by Arnolfini Portrait</a:t>
            </a:r>
            <a:endParaRPr lang="sv-SE" sz="1200" b="1" dirty="0"/>
          </a:p>
        </p:txBody>
      </p:sp>
      <p:pic>
        <p:nvPicPr>
          <p:cNvPr id="6" name="Picture 5">
            <a:extLst>
              <a:ext uri="{FF2B5EF4-FFF2-40B4-BE49-F238E27FC236}">
                <a16:creationId xmlns:a16="http://schemas.microsoft.com/office/drawing/2014/main" id="{DF22F92A-1939-4756-9717-32E60E431DC7}"/>
              </a:ext>
            </a:extLst>
          </p:cNvPr>
          <p:cNvPicPr>
            <a:picLocks noChangeAspect="1"/>
          </p:cNvPicPr>
          <p:nvPr/>
        </p:nvPicPr>
        <p:blipFill>
          <a:blip r:embed="rId3"/>
          <a:stretch>
            <a:fillRect/>
          </a:stretch>
        </p:blipFill>
        <p:spPr>
          <a:xfrm>
            <a:off x="9181314" y="184666"/>
            <a:ext cx="2858285" cy="3901559"/>
          </a:xfrm>
          <a:prstGeom prst="rect">
            <a:avLst/>
          </a:prstGeom>
        </p:spPr>
      </p:pic>
      <p:pic>
        <p:nvPicPr>
          <p:cNvPr id="12" name="Picture 24">
            <a:extLst>
              <a:ext uri="{FF2B5EF4-FFF2-40B4-BE49-F238E27FC236}">
                <a16:creationId xmlns:a16="http://schemas.microsoft.com/office/drawing/2014/main" id="{EEF4AB21-135E-4E5E-89AB-6C964A97069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04877" y="184666"/>
            <a:ext cx="2753008" cy="37683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B4802FF-777A-4287-B2A2-4ABA6767C2BF}"/>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701237" y="3571875"/>
            <a:ext cx="2343385" cy="3198721"/>
          </a:xfrm>
          <a:prstGeom prst="rect">
            <a:avLst/>
          </a:prstGeom>
        </p:spPr>
      </p:pic>
      <p:sp>
        <p:nvSpPr>
          <p:cNvPr id="14" name="Rectangle 13">
            <a:extLst>
              <a:ext uri="{FF2B5EF4-FFF2-40B4-BE49-F238E27FC236}">
                <a16:creationId xmlns:a16="http://schemas.microsoft.com/office/drawing/2014/main" id="{1733BEA7-35ED-4E4E-8E6E-1F983464C9B0}"/>
              </a:ext>
            </a:extLst>
          </p:cNvPr>
          <p:cNvSpPr/>
          <p:nvPr/>
        </p:nvSpPr>
        <p:spPr>
          <a:xfrm>
            <a:off x="9181314" y="4086225"/>
            <a:ext cx="2881623" cy="276999"/>
          </a:xfrm>
          <a:prstGeom prst="rect">
            <a:avLst/>
          </a:prstGeom>
        </p:spPr>
        <p:txBody>
          <a:bodyPr wrap="none">
            <a:spAutoFit/>
          </a:bodyPr>
          <a:lstStyle/>
          <a:p>
            <a:r>
              <a:rPr lang="en-US" sz="1200" b="1" dirty="0"/>
              <a:t>Three girls nearby spring by Pablo Picasso</a:t>
            </a:r>
            <a:endParaRPr lang="sv-SE" sz="1200" b="1" dirty="0"/>
          </a:p>
        </p:txBody>
      </p:sp>
      <p:cxnSp>
        <p:nvCxnSpPr>
          <p:cNvPr id="15" name="Straight Connector 14">
            <a:extLst>
              <a:ext uri="{FF2B5EF4-FFF2-40B4-BE49-F238E27FC236}">
                <a16:creationId xmlns:a16="http://schemas.microsoft.com/office/drawing/2014/main" id="{702A0BA9-039C-4B54-A2F4-2550AB108206}"/>
              </a:ext>
            </a:extLst>
          </p:cNvPr>
          <p:cNvCxnSpPr>
            <a:cxnSpLocks/>
          </p:cNvCxnSpPr>
          <p:nvPr/>
        </p:nvCxnSpPr>
        <p:spPr>
          <a:xfrm flipH="1">
            <a:off x="4596667" y="801945"/>
            <a:ext cx="1086092" cy="2408394"/>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5FA47-1533-4CC0-89E8-F712FACAC9E3}"/>
              </a:ext>
            </a:extLst>
          </p:cNvPr>
          <p:cNvCxnSpPr>
            <a:cxnSpLocks/>
          </p:cNvCxnSpPr>
          <p:nvPr/>
        </p:nvCxnSpPr>
        <p:spPr>
          <a:xfrm>
            <a:off x="4711624" y="801945"/>
            <a:ext cx="1003376" cy="276993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81141EC-EC88-4852-96A6-DCA55441D336}"/>
              </a:ext>
            </a:extLst>
          </p:cNvPr>
          <p:cNvCxnSpPr>
            <a:cxnSpLocks/>
          </p:cNvCxnSpPr>
          <p:nvPr/>
        </p:nvCxnSpPr>
        <p:spPr>
          <a:xfrm flipH="1">
            <a:off x="7033201" y="3953042"/>
            <a:ext cx="1466136" cy="2408394"/>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49AB53-3FE8-4323-9E47-3355939609D2}"/>
              </a:ext>
            </a:extLst>
          </p:cNvPr>
          <p:cNvCxnSpPr>
            <a:cxnSpLocks/>
          </p:cNvCxnSpPr>
          <p:nvPr/>
        </p:nvCxnSpPr>
        <p:spPr>
          <a:xfrm>
            <a:off x="7538798" y="3845322"/>
            <a:ext cx="334131" cy="2408394"/>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A87FA6BB-D4FC-4EBC-9933-7B4D85D8CF3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60572" y="46717"/>
            <a:ext cx="322615" cy="322615"/>
          </a:xfrm>
          <a:prstGeom prst="rect">
            <a:avLst/>
          </a:prstGeom>
        </p:spPr>
      </p:pic>
      <p:sp>
        <p:nvSpPr>
          <p:cNvPr id="18" name="Oval 17">
            <a:extLst>
              <a:ext uri="{FF2B5EF4-FFF2-40B4-BE49-F238E27FC236}">
                <a16:creationId xmlns:a16="http://schemas.microsoft.com/office/drawing/2014/main" id="{737025C6-F716-4321-9236-925208BE2A22}"/>
              </a:ext>
            </a:extLst>
          </p:cNvPr>
          <p:cNvSpPr/>
          <p:nvPr/>
        </p:nvSpPr>
        <p:spPr>
          <a:xfrm>
            <a:off x="343685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3695208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E1DD3-D8CC-4C50-A7D4-876AB8B8CF38}"/>
              </a:ext>
            </a:extLst>
          </p:cNvPr>
          <p:cNvSpPr txBox="1"/>
          <p:nvPr/>
        </p:nvSpPr>
        <p:spPr>
          <a:xfrm>
            <a:off x="0" y="0"/>
            <a:ext cx="3461525" cy="369332"/>
          </a:xfrm>
          <a:prstGeom prst="rect">
            <a:avLst/>
          </a:prstGeom>
          <a:noFill/>
        </p:spPr>
        <p:txBody>
          <a:bodyPr wrap="none" rtlCol="0">
            <a:spAutoFit/>
          </a:bodyPr>
          <a:lstStyle/>
          <a:p>
            <a:r>
              <a:rPr lang="sv-SE" b="1" dirty="0"/>
              <a:t>TRINITY (HOW): COMPOSITION - </a:t>
            </a:r>
            <a:r>
              <a:rPr lang="sv-SE" altLang="zh-CN" b="1" dirty="0"/>
              <a:t>9</a:t>
            </a:r>
            <a:endParaRPr lang="sv-SE" b="1" dirty="0"/>
          </a:p>
        </p:txBody>
      </p:sp>
      <p:sp>
        <p:nvSpPr>
          <p:cNvPr id="3" name="Rectangle 2">
            <a:extLst>
              <a:ext uri="{FF2B5EF4-FFF2-40B4-BE49-F238E27FC236}">
                <a16:creationId xmlns:a16="http://schemas.microsoft.com/office/drawing/2014/main" id="{2935BAB4-2604-446C-92AF-37AC969EAB7F}"/>
              </a:ext>
            </a:extLst>
          </p:cNvPr>
          <p:cNvSpPr/>
          <p:nvPr/>
        </p:nvSpPr>
        <p:spPr>
          <a:xfrm>
            <a:off x="43312" y="850723"/>
            <a:ext cx="3691145" cy="369332"/>
          </a:xfrm>
          <a:prstGeom prst="rect">
            <a:avLst/>
          </a:prstGeom>
        </p:spPr>
        <p:txBody>
          <a:bodyPr wrap="square">
            <a:spAutoFit/>
          </a:bodyPr>
          <a:lstStyle/>
          <a:p>
            <a:r>
              <a:rPr lang="sv-SE" altLang="zh-CN" b="1" i="1" dirty="0"/>
              <a:t>Split composition (Z-Shape)</a:t>
            </a:r>
          </a:p>
        </p:txBody>
      </p:sp>
      <p:pic>
        <p:nvPicPr>
          <p:cNvPr id="4" name="Picture 3" descr="A picture containing text&#10;&#10;Description automatically generated">
            <a:extLst>
              <a:ext uri="{FF2B5EF4-FFF2-40B4-BE49-F238E27FC236}">
                <a16:creationId xmlns:a16="http://schemas.microsoft.com/office/drawing/2014/main" id="{2D91DF18-5417-4854-BE93-FFE612F60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12" y="1445261"/>
            <a:ext cx="3827294" cy="4562015"/>
          </a:xfrm>
          <a:prstGeom prst="rect">
            <a:avLst/>
          </a:prstGeom>
        </p:spPr>
      </p:pic>
      <p:pic>
        <p:nvPicPr>
          <p:cNvPr id="5" name="Picture 4">
            <a:extLst>
              <a:ext uri="{FF2B5EF4-FFF2-40B4-BE49-F238E27FC236}">
                <a16:creationId xmlns:a16="http://schemas.microsoft.com/office/drawing/2014/main" id="{450FEDD2-4E46-4478-BC03-6B70064CD905}"/>
              </a:ext>
            </a:extLst>
          </p:cNvPr>
          <p:cNvPicPr>
            <a:picLocks noChangeAspect="1"/>
          </p:cNvPicPr>
          <p:nvPr/>
        </p:nvPicPr>
        <p:blipFill>
          <a:blip r:embed="rId3"/>
          <a:stretch>
            <a:fillRect/>
          </a:stretch>
        </p:blipFill>
        <p:spPr>
          <a:xfrm>
            <a:off x="6096000" y="184666"/>
            <a:ext cx="5972175" cy="3133725"/>
          </a:xfrm>
          <a:prstGeom prst="rect">
            <a:avLst/>
          </a:prstGeom>
        </p:spPr>
      </p:pic>
      <p:pic>
        <p:nvPicPr>
          <p:cNvPr id="6" name="Picture 5">
            <a:extLst>
              <a:ext uri="{FF2B5EF4-FFF2-40B4-BE49-F238E27FC236}">
                <a16:creationId xmlns:a16="http://schemas.microsoft.com/office/drawing/2014/main" id="{B484D9C1-551C-4706-8EE4-B6C7DDD41BCA}"/>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239000" y="3473307"/>
            <a:ext cx="4829175" cy="2533969"/>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DB73BE0C-8EFB-4721-8557-AD9C0F13A402}"/>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3962353" y="3473307"/>
            <a:ext cx="2794327" cy="3330751"/>
          </a:xfrm>
          <a:prstGeom prst="rect">
            <a:avLst/>
          </a:prstGeom>
        </p:spPr>
      </p:pic>
      <p:sp>
        <p:nvSpPr>
          <p:cNvPr id="9" name="Rectangle 8">
            <a:extLst>
              <a:ext uri="{FF2B5EF4-FFF2-40B4-BE49-F238E27FC236}">
                <a16:creationId xmlns:a16="http://schemas.microsoft.com/office/drawing/2014/main" id="{4097ADCA-194D-42A8-BBB6-7217605995C9}"/>
              </a:ext>
            </a:extLst>
          </p:cNvPr>
          <p:cNvSpPr/>
          <p:nvPr/>
        </p:nvSpPr>
        <p:spPr>
          <a:xfrm>
            <a:off x="43312" y="6093982"/>
            <a:ext cx="3199850" cy="276999"/>
          </a:xfrm>
          <a:prstGeom prst="rect">
            <a:avLst/>
          </a:prstGeom>
        </p:spPr>
        <p:txBody>
          <a:bodyPr wrap="none">
            <a:spAutoFit/>
          </a:bodyPr>
          <a:lstStyle/>
          <a:p>
            <a:r>
              <a:rPr lang="sv-SE" sz="1200" b="1" dirty="0"/>
              <a:t>Impressions des Londres (1890) by Anders Zorn</a:t>
            </a:r>
          </a:p>
        </p:txBody>
      </p:sp>
      <p:sp>
        <p:nvSpPr>
          <p:cNvPr id="10" name="Rectangle 9">
            <a:extLst>
              <a:ext uri="{FF2B5EF4-FFF2-40B4-BE49-F238E27FC236}">
                <a16:creationId xmlns:a16="http://schemas.microsoft.com/office/drawing/2014/main" id="{24B04CC2-7246-4921-9F6F-778EFC3DFA3C}"/>
              </a:ext>
            </a:extLst>
          </p:cNvPr>
          <p:cNvSpPr/>
          <p:nvPr/>
        </p:nvSpPr>
        <p:spPr>
          <a:xfrm>
            <a:off x="7239000" y="6023692"/>
            <a:ext cx="2567882" cy="276999"/>
          </a:xfrm>
          <a:prstGeom prst="rect">
            <a:avLst/>
          </a:prstGeom>
        </p:spPr>
        <p:txBody>
          <a:bodyPr wrap="none">
            <a:spAutoFit/>
          </a:bodyPr>
          <a:lstStyle/>
          <a:p>
            <a:r>
              <a:rPr lang="sv-SE" sz="1200" b="1" dirty="0"/>
              <a:t>The returning hunter by Thomas Cole</a:t>
            </a:r>
          </a:p>
        </p:txBody>
      </p:sp>
      <p:cxnSp>
        <p:nvCxnSpPr>
          <p:cNvPr id="11" name="Straight Connector 10">
            <a:extLst>
              <a:ext uri="{FF2B5EF4-FFF2-40B4-BE49-F238E27FC236}">
                <a16:creationId xmlns:a16="http://schemas.microsoft.com/office/drawing/2014/main" id="{40EEE319-1F29-4FA7-8F32-580AADBB17EB}"/>
              </a:ext>
            </a:extLst>
          </p:cNvPr>
          <p:cNvCxnSpPr>
            <a:cxnSpLocks/>
          </p:cNvCxnSpPr>
          <p:nvPr/>
        </p:nvCxnSpPr>
        <p:spPr>
          <a:xfrm flipV="1">
            <a:off x="4181475" y="5838825"/>
            <a:ext cx="2495550" cy="1"/>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81CB1A6-A987-442C-B73D-12FB2FBD92F3}"/>
              </a:ext>
            </a:extLst>
          </p:cNvPr>
          <p:cNvCxnSpPr>
            <a:cxnSpLocks/>
          </p:cNvCxnSpPr>
          <p:nvPr/>
        </p:nvCxnSpPr>
        <p:spPr>
          <a:xfrm flipV="1">
            <a:off x="5032656" y="3539610"/>
            <a:ext cx="0" cy="2315632"/>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EAA35E4-E9ED-49E4-83F3-52622EC19F0C}"/>
              </a:ext>
            </a:extLst>
          </p:cNvPr>
          <p:cNvCxnSpPr>
            <a:cxnSpLocks/>
          </p:cNvCxnSpPr>
          <p:nvPr/>
        </p:nvCxnSpPr>
        <p:spPr>
          <a:xfrm flipV="1">
            <a:off x="6096000" y="3539610"/>
            <a:ext cx="0" cy="2315632"/>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9FF2405-66E1-4ACA-8B71-450DFBCD7EFF}"/>
              </a:ext>
            </a:extLst>
          </p:cNvPr>
          <p:cNvCxnSpPr>
            <a:cxnSpLocks/>
          </p:cNvCxnSpPr>
          <p:nvPr/>
        </p:nvCxnSpPr>
        <p:spPr>
          <a:xfrm flipH="1" flipV="1">
            <a:off x="7343776" y="4314825"/>
            <a:ext cx="2567881" cy="1540417"/>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BD30926-CA7D-4B88-B077-22742A0FA091}"/>
              </a:ext>
            </a:extLst>
          </p:cNvPr>
          <p:cNvCxnSpPr>
            <a:cxnSpLocks/>
          </p:cNvCxnSpPr>
          <p:nvPr/>
        </p:nvCxnSpPr>
        <p:spPr>
          <a:xfrm flipH="1">
            <a:off x="9806882" y="4391025"/>
            <a:ext cx="1765100" cy="1285875"/>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A63BC9-D1B8-4F5A-8EAF-0E14303402DB}"/>
              </a:ext>
            </a:extLst>
          </p:cNvPr>
          <p:cNvCxnSpPr>
            <a:cxnSpLocks/>
          </p:cNvCxnSpPr>
          <p:nvPr/>
        </p:nvCxnSpPr>
        <p:spPr>
          <a:xfrm flipH="1" flipV="1">
            <a:off x="9082087" y="4490568"/>
            <a:ext cx="1607346" cy="421698"/>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846B74D-6BB0-40C5-9CA9-664985531D4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60572" y="46717"/>
            <a:ext cx="322615" cy="322615"/>
          </a:xfrm>
          <a:prstGeom prst="rect">
            <a:avLst/>
          </a:prstGeom>
        </p:spPr>
      </p:pic>
      <p:sp>
        <p:nvSpPr>
          <p:cNvPr id="17" name="Oval 16">
            <a:extLst>
              <a:ext uri="{FF2B5EF4-FFF2-40B4-BE49-F238E27FC236}">
                <a16:creationId xmlns:a16="http://schemas.microsoft.com/office/drawing/2014/main" id="{242D44E2-86FC-4CB2-95DA-3AC8C9745280}"/>
              </a:ext>
            </a:extLst>
          </p:cNvPr>
          <p:cNvSpPr/>
          <p:nvPr/>
        </p:nvSpPr>
        <p:spPr>
          <a:xfrm>
            <a:off x="343685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390593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6">
            <a:extLst>
              <a:ext uri="{FF2B5EF4-FFF2-40B4-BE49-F238E27FC236}">
                <a16:creationId xmlns:a16="http://schemas.microsoft.com/office/drawing/2014/main" id="{84783277-313B-4306-BC75-63F68C8F9DB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200181" y="4605883"/>
            <a:ext cx="2877518" cy="227323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A92C999-70A9-42F2-AFFA-D8F441C8A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 y="1300163"/>
            <a:ext cx="5398145" cy="36909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7AB9F7-CAD7-4C90-8E85-8B69BB914F83}"/>
              </a:ext>
            </a:extLst>
          </p:cNvPr>
          <p:cNvSpPr txBox="1"/>
          <p:nvPr/>
        </p:nvSpPr>
        <p:spPr>
          <a:xfrm>
            <a:off x="0" y="0"/>
            <a:ext cx="3461525" cy="369332"/>
          </a:xfrm>
          <a:prstGeom prst="rect">
            <a:avLst/>
          </a:prstGeom>
          <a:noFill/>
        </p:spPr>
        <p:txBody>
          <a:bodyPr wrap="none" rtlCol="0">
            <a:spAutoFit/>
          </a:bodyPr>
          <a:lstStyle/>
          <a:p>
            <a:r>
              <a:rPr lang="sv-SE" b="1" dirty="0"/>
              <a:t>TRINITY (HOW): COMPOSITION - </a:t>
            </a:r>
            <a:r>
              <a:rPr lang="sv-SE" altLang="zh-CN" b="1" dirty="0"/>
              <a:t>9</a:t>
            </a:r>
            <a:endParaRPr lang="sv-SE" b="1" dirty="0"/>
          </a:p>
        </p:txBody>
      </p:sp>
      <p:sp>
        <p:nvSpPr>
          <p:cNvPr id="4" name="Rectangle 3">
            <a:extLst>
              <a:ext uri="{FF2B5EF4-FFF2-40B4-BE49-F238E27FC236}">
                <a16:creationId xmlns:a16="http://schemas.microsoft.com/office/drawing/2014/main" id="{48F838BA-47BA-4462-8461-8047A7FEBB04}"/>
              </a:ext>
            </a:extLst>
          </p:cNvPr>
          <p:cNvSpPr/>
          <p:nvPr/>
        </p:nvSpPr>
        <p:spPr>
          <a:xfrm>
            <a:off x="2676526" y="5096172"/>
            <a:ext cx="2171698" cy="646331"/>
          </a:xfrm>
          <a:prstGeom prst="rect">
            <a:avLst/>
          </a:prstGeom>
        </p:spPr>
        <p:txBody>
          <a:bodyPr wrap="square">
            <a:spAutoFit/>
          </a:bodyPr>
          <a:lstStyle/>
          <a:p>
            <a:r>
              <a:rPr lang="sv-SE" sz="1200" b="1" dirty="0"/>
              <a:t>St. George's Carnival by Bruegel Pieter il Giovane (1564-1638)</a:t>
            </a:r>
          </a:p>
        </p:txBody>
      </p:sp>
      <p:sp>
        <p:nvSpPr>
          <p:cNvPr id="6" name="Rectangle 5">
            <a:extLst>
              <a:ext uri="{FF2B5EF4-FFF2-40B4-BE49-F238E27FC236}">
                <a16:creationId xmlns:a16="http://schemas.microsoft.com/office/drawing/2014/main" id="{3330B7E5-5DFF-4312-83F9-6869F3616A95}"/>
              </a:ext>
            </a:extLst>
          </p:cNvPr>
          <p:cNvSpPr/>
          <p:nvPr/>
        </p:nvSpPr>
        <p:spPr>
          <a:xfrm>
            <a:off x="43312" y="850723"/>
            <a:ext cx="5398145" cy="369332"/>
          </a:xfrm>
          <a:prstGeom prst="rect">
            <a:avLst/>
          </a:prstGeom>
        </p:spPr>
        <p:txBody>
          <a:bodyPr wrap="square">
            <a:spAutoFit/>
          </a:bodyPr>
          <a:lstStyle/>
          <a:p>
            <a:r>
              <a:rPr lang="sv-SE" altLang="zh-CN" b="1" i="1" dirty="0"/>
              <a:t>Open Composition vs Closed Composition</a:t>
            </a:r>
          </a:p>
        </p:txBody>
      </p:sp>
      <p:pic>
        <p:nvPicPr>
          <p:cNvPr id="7" name="Picture 2">
            <a:extLst>
              <a:ext uri="{FF2B5EF4-FFF2-40B4-BE49-F238E27FC236}">
                <a16:creationId xmlns:a16="http://schemas.microsoft.com/office/drawing/2014/main" id="{13E7D6F0-A30E-48D4-86E3-BBFAEF4E16E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5726" y="5086540"/>
            <a:ext cx="2590800" cy="177146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AC45C647-D87A-4E68-AEA0-70D3A2125149}"/>
              </a:ext>
            </a:extLst>
          </p:cNvPr>
          <p:cNvCxnSpPr>
            <a:cxnSpLocks/>
            <a:stCxn id="7" idx="1"/>
            <a:endCxn id="7" idx="3"/>
          </p:cNvCxnSpPr>
          <p:nvPr/>
        </p:nvCxnSpPr>
        <p:spPr>
          <a:xfrm>
            <a:off x="85726" y="5972270"/>
            <a:ext cx="2590800" cy="0"/>
          </a:xfrm>
          <a:prstGeom prst="line">
            <a:avLst/>
          </a:prstGeom>
          <a:ln w="63500">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6E69183-1700-46CD-9AA5-2DB664C9A62A}"/>
              </a:ext>
            </a:extLst>
          </p:cNvPr>
          <p:cNvCxnSpPr>
            <a:cxnSpLocks/>
            <a:stCxn id="7" idx="0"/>
            <a:endCxn id="7" idx="2"/>
          </p:cNvCxnSpPr>
          <p:nvPr/>
        </p:nvCxnSpPr>
        <p:spPr>
          <a:xfrm>
            <a:off x="1381126" y="5086540"/>
            <a:ext cx="0" cy="1771460"/>
          </a:xfrm>
          <a:prstGeom prst="line">
            <a:avLst/>
          </a:prstGeom>
          <a:ln w="63500">
            <a:solidFill>
              <a:srgbClr val="FFFF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7E6DF7F-6FD1-4566-A9D8-FC0E77F1B1DF}"/>
              </a:ext>
            </a:extLst>
          </p:cNvPr>
          <p:cNvCxnSpPr>
            <a:cxnSpLocks/>
          </p:cNvCxnSpPr>
          <p:nvPr/>
        </p:nvCxnSpPr>
        <p:spPr>
          <a:xfrm flipV="1">
            <a:off x="10401300" y="4781550"/>
            <a:ext cx="1057275" cy="314622"/>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747BC7-7B1F-4E2E-9387-F776465DF784}"/>
              </a:ext>
            </a:extLst>
          </p:cNvPr>
          <p:cNvCxnSpPr>
            <a:cxnSpLocks/>
          </p:cNvCxnSpPr>
          <p:nvPr/>
        </p:nvCxnSpPr>
        <p:spPr>
          <a:xfrm flipV="1">
            <a:off x="9963150" y="5086541"/>
            <a:ext cx="438150" cy="1457134"/>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138B5C3-5658-4710-8A24-1F55A9B10217}"/>
              </a:ext>
            </a:extLst>
          </p:cNvPr>
          <p:cNvCxnSpPr>
            <a:cxnSpLocks/>
          </p:cNvCxnSpPr>
          <p:nvPr/>
        </p:nvCxnSpPr>
        <p:spPr>
          <a:xfrm flipH="1" flipV="1">
            <a:off x="11553824" y="4690770"/>
            <a:ext cx="342901" cy="171003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2DFD26-3BDC-4516-9763-58A32BC53D03}"/>
              </a:ext>
            </a:extLst>
          </p:cNvPr>
          <p:cNvCxnSpPr>
            <a:cxnSpLocks/>
          </p:cNvCxnSpPr>
          <p:nvPr/>
        </p:nvCxnSpPr>
        <p:spPr>
          <a:xfrm flipV="1">
            <a:off x="9963150" y="6400800"/>
            <a:ext cx="1933575" cy="157311"/>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44419E4-9F38-4637-9382-72D00BFCF83B}"/>
              </a:ext>
            </a:extLst>
          </p:cNvPr>
          <p:cNvCxnSpPr>
            <a:cxnSpLocks/>
          </p:cNvCxnSpPr>
          <p:nvPr/>
        </p:nvCxnSpPr>
        <p:spPr>
          <a:xfrm>
            <a:off x="9366396" y="5815108"/>
            <a:ext cx="596754" cy="1"/>
          </a:xfrm>
          <a:prstGeom prst="line">
            <a:avLst/>
          </a:prstGeom>
          <a:ln w="635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37161AB-4FDD-4E71-B3C3-95946238FAA2}"/>
              </a:ext>
            </a:extLst>
          </p:cNvPr>
          <p:cNvCxnSpPr>
            <a:cxnSpLocks/>
          </p:cNvCxnSpPr>
          <p:nvPr/>
        </p:nvCxnSpPr>
        <p:spPr>
          <a:xfrm flipH="1">
            <a:off x="11810999" y="5777409"/>
            <a:ext cx="266700" cy="37699"/>
          </a:xfrm>
          <a:prstGeom prst="line">
            <a:avLst/>
          </a:prstGeom>
          <a:ln w="635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D0B5A5-E8F4-4053-AE7B-58D1AD7A1A7F}"/>
              </a:ext>
            </a:extLst>
          </p:cNvPr>
          <p:cNvCxnSpPr>
            <a:cxnSpLocks/>
          </p:cNvCxnSpPr>
          <p:nvPr/>
        </p:nvCxnSpPr>
        <p:spPr>
          <a:xfrm>
            <a:off x="10763250" y="4615029"/>
            <a:ext cx="42862" cy="314622"/>
          </a:xfrm>
          <a:prstGeom prst="line">
            <a:avLst/>
          </a:prstGeom>
          <a:ln w="635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13CC42-5B30-4334-AFE1-3577F64A2A36}"/>
              </a:ext>
            </a:extLst>
          </p:cNvPr>
          <p:cNvCxnSpPr>
            <a:cxnSpLocks/>
          </p:cNvCxnSpPr>
          <p:nvPr/>
        </p:nvCxnSpPr>
        <p:spPr>
          <a:xfrm flipH="1" flipV="1">
            <a:off x="11127581" y="6534150"/>
            <a:ext cx="38100" cy="272052"/>
          </a:xfrm>
          <a:prstGeom prst="line">
            <a:avLst/>
          </a:prstGeom>
          <a:ln w="635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A37486DD-1C25-4EEE-A69F-F68983A50A25}"/>
              </a:ext>
            </a:extLst>
          </p:cNvPr>
          <p:cNvSpPr/>
          <p:nvPr/>
        </p:nvSpPr>
        <p:spPr>
          <a:xfrm>
            <a:off x="6588772" y="4599521"/>
            <a:ext cx="2171698" cy="646331"/>
          </a:xfrm>
          <a:prstGeom prst="rect">
            <a:avLst/>
          </a:prstGeom>
        </p:spPr>
        <p:txBody>
          <a:bodyPr wrap="square">
            <a:spAutoFit/>
          </a:bodyPr>
          <a:lstStyle/>
          <a:p>
            <a:r>
              <a:rPr lang="en-US" sz="1200" b="1" dirty="0"/>
              <a:t>Salisbury Cathedral from the Bishop's Grounds (1823) by John Constable</a:t>
            </a:r>
            <a:endParaRPr lang="sv-SE" sz="1200" b="1" dirty="0"/>
          </a:p>
        </p:txBody>
      </p:sp>
      <p:pic>
        <p:nvPicPr>
          <p:cNvPr id="1030" name="Picture 6">
            <a:extLst>
              <a:ext uri="{FF2B5EF4-FFF2-40B4-BE49-F238E27FC236}">
                <a16:creationId xmlns:a16="http://schemas.microsoft.com/office/drawing/2014/main" id="{EEB0A388-C2A1-4F11-AD8E-D098A67800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8772" y="33928"/>
            <a:ext cx="5603228" cy="442655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C8D75A6-0D4E-4913-BEB4-E4116204CB8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60572" y="46717"/>
            <a:ext cx="322615" cy="322615"/>
          </a:xfrm>
          <a:prstGeom prst="rect">
            <a:avLst/>
          </a:prstGeom>
        </p:spPr>
      </p:pic>
      <p:sp>
        <p:nvSpPr>
          <p:cNvPr id="22" name="Oval 21">
            <a:extLst>
              <a:ext uri="{FF2B5EF4-FFF2-40B4-BE49-F238E27FC236}">
                <a16:creationId xmlns:a16="http://schemas.microsoft.com/office/drawing/2014/main" id="{6F3AC42A-7B36-4728-AC05-0A1FEBBB7712}"/>
              </a:ext>
            </a:extLst>
          </p:cNvPr>
          <p:cNvSpPr/>
          <p:nvPr/>
        </p:nvSpPr>
        <p:spPr>
          <a:xfrm>
            <a:off x="343685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1888429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B1F321-A763-4C4E-888B-6800A9CCF5BA}"/>
              </a:ext>
            </a:extLst>
          </p:cNvPr>
          <p:cNvSpPr txBox="1"/>
          <p:nvPr/>
        </p:nvSpPr>
        <p:spPr>
          <a:xfrm>
            <a:off x="0" y="0"/>
            <a:ext cx="3621825" cy="369332"/>
          </a:xfrm>
          <a:prstGeom prst="rect">
            <a:avLst/>
          </a:prstGeom>
          <a:noFill/>
        </p:spPr>
        <p:txBody>
          <a:bodyPr wrap="none" rtlCol="0">
            <a:spAutoFit/>
          </a:bodyPr>
          <a:lstStyle/>
          <a:p>
            <a:r>
              <a:rPr lang="sv-SE" b="1" dirty="0"/>
              <a:t>TRINITY (HOW): COMPOSITION – 10</a:t>
            </a:r>
          </a:p>
        </p:txBody>
      </p:sp>
      <p:sp>
        <p:nvSpPr>
          <p:cNvPr id="3" name="Rectangle 2">
            <a:extLst>
              <a:ext uri="{FF2B5EF4-FFF2-40B4-BE49-F238E27FC236}">
                <a16:creationId xmlns:a16="http://schemas.microsoft.com/office/drawing/2014/main" id="{07BA03DD-9182-4115-91DB-093C89A4228B}"/>
              </a:ext>
            </a:extLst>
          </p:cNvPr>
          <p:cNvSpPr/>
          <p:nvPr/>
        </p:nvSpPr>
        <p:spPr>
          <a:xfrm>
            <a:off x="43312" y="850723"/>
            <a:ext cx="4176263" cy="369332"/>
          </a:xfrm>
          <a:prstGeom prst="rect">
            <a:avLst/>
          </a:prstGeom>
        </p:spPr>
        <p:txBody>
          <a:bodyPr wrap="square">
            <a:spAutoFit/>
          </a:bodyPr>
          <a:lstStyle/>
          <a:p>
            <a:r>
              <a:rPr lang="sv-SE" altLang="zh-CN" b="1" i="1" dirty="0"/>
              <a:t>Combined Composition</a:t>
            </a:r>
          </a:p>
        </p:txBody>
      </p:sp>
      <p:pic>
        <p:nvPicPr>
          <p:cNvPr id="4" name="Picture 6">
            <a:extLst>
              <a:ext uri="{FF2B5EF4-FFF2-40B4-BE49-F238E27FC236}">
                <a16:creationId xmlns:a16="http://schemas.microsoft.com/office/drawing/2014/main" id="{DC9460CB-28A8-483E-9B00-FE6F07F71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 y="3239355"/>
            <a:ext cx="7237289" cy="36186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A38147CC-B0FA-411C-B795-20FB36B251D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024824" y="184666"/>
            <a:ext cx="6018089" cy="300904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F8A92D0E-75F3-4BEC-9C73-6D8AD225C14A}"/>
              </a:ext>
            </a:extLst>
          </p:cNvPr>
          <p:cNvCxnSpPr>
            <a:cxnSpLocks/>
            <a:endCxn id="5" idx="1"/>
          </p:cNvCxnSpPr>
          <p:nvPr/>
        </p:nvCxnSpPr>
        <p:spPr>
          <a:xfrm flipH="1">
            <a:off x="6024824" y="1689189"/>
            <a:ext cx="385915" cy="0"/>
          </a:xfrm>
          <a:prstGeom prst="line">
            <a:avLst/>
          </a:prstGeom>
          <a:ln w="635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1A155C5-BF65-47CC-9D82-FC101BAC0B2D}"/>
              </a:ext>
            </a:extLst>
          </p:cNvPr>
          <p:cNvCxnSpPr>
            <a:cxnSpLocks/>
            <a:endCxn id="5" idx="3"/>
          </p:cNvCxnSpPr>
          <p:nvPr/>
        </p:nvCxnSpPr>
        <p:spPr>
          <a:xfrm>
            <a:off x="11777870" y="1689189"/>
            <a:ext cx="265043" cy="0"/>
          </a:xfrm>
          <a:prstGeom prst="line">
            <a:avLst/>
          </a:prstGeom>
          <a:ln w="635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03030FC-4DF4-4FC2-99D3-84BA1A1F0D34}"/>
              </a:ext>
            </a:extLst>
          </p:cNvPr>
          <p:cNvCxnSpPr>
            <a:cxnSpLocks/>
            <a:stCxn id="5" idx="0"/>
          </p:cNvCxnSpPr>
          <p:nvPr/>
        </p:nvCxnSpPr>
        <p:spPr>
          <a:xfrm>
            <a:off x="9033869" y="184666"/>
            <a:ext cx="10740" cy="511073"/>
          </a:xfrm>
          <a:prstGeom prst="line">
            <a:avLst/>
          </a:prstGeom>
          <a:ln w="635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83662C4-DABC-42A8-B36A-096414E22636}"/>
              </a:ext>
            </a:extLst>
          </p:cNvPr>
          <p:cNvCxnSpPr>
            <a:cxnSpLocks/>
            <a:stCxn id="5" idx="2"/>
          </p:cNvCxnSpPr>
          <p:nvPr/>
        </p:nvCxnSpPr>
        <p:spPr>
          <a:xfrm flipH="1" flipV="1">
            <a:off x="9018064" y="2616251"/>
            <a:ext cx="15805" cy="577460"/>
          </a:xfrm>
          <a:prstGeom prst="line">
            <a:avLst/>
          </a:prstGeom>
          <a:ln w="635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4CC868-D187-4E41-9202-4C338773804B}"/>
              </a:ext>
            </a:extLst>
          </p:cNvPr>
          <p:cNvCxnSpPr>
            <a:cxnSpLocks/>
          </p:cNvCxnSpPr>
          <p:nvPr/>
        </p:nvCxnSpPr>
        <p:spPr>
          <a:xfrm>
            <a:off x="6258259" y="1430292"/>
            <a:ext cx="5519611" cy="0"/>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89BB370-94B9-4BD5-930A-86D4EC60A43F}"/>
              </a:ext>
            </a:extLst>
          </p:cNvPr>
          <p:cNvCxnSpPr>
            <a:cxnSpLocks/>
          </p:cNvCxnSpPr>
          <p:nvPr/>
        </p:nvCxnSpPr>
        <p:spPr>
          <a:xfrm>
            <a:off x="6350817" y="2312823"/>
            <a:ext cx="5427053" cy="20988"/>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412E6EA-333E-4448-A8EA-9664FB4A3FBE}"/>
              </a:ext>
            </a:extLst>
          </p:cNvPr>
          <p:cNvCxnSpPr>
            <a:cxnSpLocks/>
          </p:cNvCxnSpPr>
          <p:nvPr/>
        </p:nvCxnSpPr>
        <p:spPr>
          <a:xfrm>
            <a:off x="6410739" y="235542"/>
            <a:ext cx="2653604" cy="1217381"/>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AD7C89D-BB02-4068-AFC9-3337820E0226}"/>
              </a:ext>
            </a:extLst>
          </p:cNvPr>
          <p:cNvCxnSpPr>
            <a:cxnSpLocks/>
          </p:cNvCxnSpPr>
          <p:nvPr/>
        </p:nvCxnSpPr>
        <p:spPr>
          <a:xfrm flipH="1">
            <a:off x="9064343" y="184666"/>
            <a:ext cx="2713527" cy="1287380"/>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10AC55-A85B-48F8-9C1D-BC54BFC36E2C}"/>
              </a:ext>
            </a:extLst>
          </p:cNvPr>
          <p:cNvCxnSpPr>
            <a:cxnSpLocks/>
          </p:cNvCxnSpPr>
          <p:nvPr/>
        </p:nvCxnSpPr>
        <p:spPr>
          <a:xfrm flipV="1">
            <a:off x="8090452" y="761987"/>
            <a:ext cx="1908313" cy="10438"/>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1D8E20C4-8A96-4A42-B3E1-DDAA80991F52}"/>
              </a:ext>
            </a:extLst>
          </p:cNvPr>
          <p:cNvSpPr/>
          <p:nvPr/>
        </p:nvSpPr>
        <p:spPr>
          <a:xfrm>
            <a:off x="43312" y="2853178"/>
            <a:ext cx="3504959" cy="276999"/>
          </a:xfrm>
          <a:prstGeom prst="rect">
            <a:avLst/>
          </a:prstGeom>
        </p:spPr>
        <p:txBody>
          <a:bodyPr wrap="square">
            <a:spAutoFit/>
          </a:bodyPr>
          <a:lstStyle/>
          <a:p>
            <a:r>
              <a:rPr lang="sv-SE" sz="1200" b="1" dirty="0">
                <a:latin typeface="Linux Libertine"/>
              </a:rPr>
              <a:t>The Last Supper (1490) by Leonardo da Vinci</a:t>
            </a:r>
          </a:p>
        </p:txBody>
      </p:sp>
      <p:cxnSp>
        <p:nvCxnSpPr>
          <p:cNvPr id="46" name="Straight Connector 45">
            <a:extLst>
              <a:ext uri="{FF2B5EF4-FFF2-40B4-BE49-F238E27FC236}">
                <a16:creationId xmlns:a16="http://schemas.microsoft.com/office/drawing/2014/main" id="{8E9F9A4C-B043-4B6B-B366-71F7C289B9C3}"/>
              </a:ext>
            </a:extLst>
          </p:cNvPr>
          <p:cNvCxnSpPr>
            <a:cxnSpLocks/>
          </p:cNvCxnSpPr>
          <p:nvPr/>
        </p:nvCxnSpPr>
        <p:spPr>
          <a:xfrm flipV="1">
            <a:off x="6350817" y="2462887"/>
            <a:ext cx="5472931" cy="24288"/>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F39363C4-AC9E-42B9-BA0E-B4A1FC789A0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893922" y="46717"/>
            <a:ext cx="322615" cy="322615"/>
          </a:xfrm>
          <a:prstGeom prst="rect">
            <a:avLst/>
          </a:prstGeom>
        </p:spPr>
      </p:pic>
      <p:sp>
        <p:nvSpPr>
          <p:cNvPr id="18" name="Oval 17">
            <a:extLst>
              <a:ext uri="{FF2B5EF4-FFF2-40B4-BE49-F238E27FC236}">
                <a16:creationId xmlns:a16="http://schemas.microsoft.com/office/drawing/2014/main" id="{FE48C39D-9D46-44EE-B0B7-99E06AAC56C2}"/>
              </a:ext>
            </a:extLst>
          </p:cNvPr>
          <p:cNvSpPr/>
          <p:nvPr/>
        </p:nvSpPr>
        <p:spPr>
          <a:xfrm>
            <a:off x="357020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1341807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6FFF6B-1371-47D0-A7D8-1BD49F16465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2095363"/>
            <a:ext cx="6134100" cy="47626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8043C9E4-D4F2-4935-AADA-1E0793B52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7900" y="0"/>
            <a:ext cx="6134100" cy="47626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545CB6F-12D8-4CBC-8B09-13FE8BA5B821}"/>
              </a:ext>
            </a:extLst>
          </p:cNvPr>
          <p:cNvSpPr/>
          <p:nvPr/>
        </p:nvSpPr>
        <p:spPr>
          <a:xfrm>
            <a:off x="43312" y="850723"/>
            <a:ext cx="4176263" cy="369332"/>
          </a:xfrm>
          <a:prstGeom prst="rect">
            <a:avLst/>
          </a:prstGeom>
        </p:spPr>
        <p:txBody>
          <a:bodyPr wrap="square">
            <a:spAutoFit/>
          </a:bodyPr>
          <a:lstStyle/>
          <a:p>
            <a:r>
              <a:rPr lang="sv-SE" altLang="zh-CN" b="1" i="1" dirty="0"/>
              <a:t>Combined Composition</a:t>
            </a:r>
          </a:p>
        </p:txBody>
      </p:sp>
      <p:sp>
        <p:nvSpPr>
          <p:cNvPr id="5" name="TextBox 4">
            <a:extLst>
              <a:ext uri="{FF2B5EF4-FFF2-40B4-BE49-F238E27FC236}">
                <a16:creationId xmlns:a16="http://schemas.microsoft.com/office/drawing/2014/main" id="{15FA897A-7C5F-49CD-9DBD-95CFBDCC7C91}"/>
              </a:ext>
            </a:extLst>
          </p:cNvPr>
          <p:cNvSpPr txBox="1"/>
          <p:nvPr/>
        </p:nvSpPr>
        <p:spPr>
          <a:xfrm>
            <a:off x="0" y="0"/>
            <a:ext cx="3621825" cy="369332"/>
          </a:xfrm>
          <a:prstGeom prst="rect">
            <a:avLst/>
          </a:prstGeom>
          <a:noFill/>
        </p:spPr>
        <p:txBody>
          <a:bodyPr wrap="none" rtlCol="0">
            <a:spAutoFit/>
          </a:bodyPr>
          <a:lstStyle/>
          <a:p>
            <a:r>
              <a:rPr lang="sv-SE" b="1" dirty="0"/>
              <a:t>TRINITY (HOW): COMPOSITION – 10</a:t>
            </a:r>
          </a:p>
        </p:txBody>
      </p:sp>
      <p:sp>
        <p:nvSpPr>
          <p:cNvPr id="7" name="Arc 6">
            <a:extLst>
              <a:ext uri="{FF2B5EF4-FFF2-40B4-BE49-F238E27FC236}">
                <a16:creationId xmlns:a16="http://schemas.microsoft.com/office/drawing/2014/main" id="{38BF9AC5-1392-4313-B9A3-077232A33959}"/>
              </a:ext>
            </a:extLst>
          </p:cNvPr>
          <p:cNvSpPr/>
          <p:nvPr/>
        </p:nvSpPr>
        <p:spPr>
          <a:xfrm>
            <a:off x="426554" y="2186607"/>
            <a:ext cx="5280991" cy="4883425"/>
          </a:xfrm>
          <a:prstGeom prst="arc">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9" name="Arc 8">
            <a:extLst>
              <a:ext uri="{FF2B5EF4-FFF2-40B4-BE49-F238E27FC236}">
                <a16:creationId xmlns:a16="http://schemas.microsoft.com/office/drawing/2014/main" id="{D95A5830-84EC-439A-924B-F36DD2B056AE}"/>
              </a:ext>
            </a:extLst>
          </p:cNvPr>
          <p:cNvSpPr/>
          <p:nvPr/>
        </p:nvSpPr>
        <p:spPr>
          <a:xfrm flipH="1">
            <a:off x="426554" y="2186608"/>
            <a:ext cx="5280991" cy="4883425"/>
          </a:xfrm>
          <a:prstGeom prst="arc">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10" name="Straight Connector 9">
            <a:extLst>
              <a:ext uri="{FF2B5EF4-FFF2-40B4-BE49-F238E27FC236}">
                <a16:creationId xmlns:a16="http://schemas.microsoft.com/office/drawing/2014/main" id="{9BA4792D-673F-49E3-83FE-F13C622054B4}"/>
              </a:ext>
            </a:extLst>
          </p:cNvPr>
          <p:cNvCxnSpPr>
            <a:cxnSpLocks/>
          </p:cNvCxnSpPr>
          <p:nvPr/>
        </p:nvCxnSpPr>
        <p:spPr>
          <a:xfrm>
            <a:off x="536713" y="2454965"/>
            <a:ext cx="417444" cy="367748"/>
          </a:xfrm>
          <a:prstGeom prst="line">
            <a:avLst/>
          </a:prstGeom>
          <a:ln w="635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4DEC19-00CC-4579-8F0F-A07656EC626C}"/>
              </a:ext>
            </a:extLst>
          </p:cNvPr>
          <p:cNvCxnSpPr>
            <a:cxnSpLocks/>
          </p:cNvCxnSpPr>
          <p:nvPr/>
        </p:nvCxnSpPr>
        <p:spPr>
          <a:xfrm flipH="1">
            <a:off x="5337314" y="2564296"/>
            <a:ext cx="370231" cy="349906"/>
          </a:xfrm>
          <a:prstGeom prst="line">
            <a:avLst/>
          </a:prstGeom>
          <a:ln w="635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7AAD26-88A7-4205-808B-B71FA33233F1}"/>
              </a:ext>
            </a:extLst>
          </p:cNvPr>
          <p:cNvCxnSpPr>
            <a:cxnSpLocks/>
          </p:cNvCxnSpPr>
          <p:nvPr/>
        </p:nvCxnSpPr>
        <p:spPr>
          <a:xfrm flipV="1">
            <a:off x="563137" y="6007277"/>
            <a:ext cx="5144408" cy="1"/>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CF393E5-8888-40E5-ABEF-8AF9274DC8F4}"/>
              </a:ext>
            </a:extLst>
          </p:cNvPr>
          <p:cNvCxnSpPr>
            <a:cxnSpLocks/>
          </p:cNvCxnSpPr>
          <p:nvPr/>
        </p:nvCxnSpPr>
        <p:spPr>
          <a:xfrm flipV="1">
            <a:off x="3135341" y="6216698"/>
            <a:ext cx="1" cy="431881"/>
          </a:xfrm>
          <a:prstGeom prst="line">
            <a:avLst/>
          </a:prstGeom>
          <a:ln w="63500">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0B7443-A0B5-4B06-A10A-BFD42C08EA2A}"/>
              </a:ext>
            </a:extLst>
          </p:cNvPr>
          <p:cNvCxnSpPr>
            <a:cxnSpLocks/>
          </p:cNvCxnSpPr>
          <p:nvPr/>
        </p:nvCxnSpPr>
        <p:spPr>
          <a:xfrm>
            <a:off x="563137" y="4057188"/>
            <a:ext cx="4959292" cy="39754"/>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54E200D-44B5-44F8-93C7-76D66C7EA58D}"/>
              </a:ext>
            </a:extLst>
          </p:cNvPr>
          <p:cNvCxnSpPr>
            <a:cxnSpLocks/>
          </p:cNvCxnSpPr>
          <p:nvPr/>
        </p:nvCxnSpPr>
        <p:spPr>
          <a:xfrm>
            <a:off x="655695" y="4939719"/>
            <a:ext cx="4959292" cy="39754"/>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21A53E3-3D8E-4F89-81CF-0FC6A217E001}"/>
              </a:ext>
            </a:extLst>
          </p:cNvPr>
          <p:cNvCxnSpPr>
            <a:cxnSpLocks/>
          </p:cNvCxnSpPr>
          <p:nvPr/>
        </p:nvCxnSpPr>
        <p:spPr>
          <a:xfrm>
            <a:off x="1898374" y="2564294"/>
            <a:ext cx="2633869" cy="3491602"/>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13C9E8-D21F-4DDE-9F65-4C24B838C9C7}"/>
              </a:ext>
            </a:extLst>
          </p:cNvPr>
          <p:cNvCxnSpPr>
            <a:cxnSpLocks/>
          </p:cNvCxnSpPr>
          <p:nvPr/>
        </p:nvCxnSpPr>
        <p:spPr>
          <a:xfrm flipH="1">
            <a:off x="2196836" y="2638839"/>
            <a:ext cx="2147496" cy="3207636"/>
          </a:xfrm>
          <a:prstGeom prst="line">
            <a:avLst/>
          </a:prstGeom>
          <a:ln w="2540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42B2741-5053-4237-9D8D-44FDED144B08}"/>
              </a:ext>
            </a:extLst>
          </p:cNvPr>
          <p:cNvSpPr/>
          <p:nvPr/>
        </p:nvSpPr>
        <p:spPr>
          <a:xfrm>
            <a:off x="6432562" y="4801219"/>
            <a:ext cx="4695196" cy="276999"/>
          </a:xfrm>
          <a:prstGeom prst="rect">
            <a:avLst/>
          </a:prstGeom>
        </p:spPr>
        <p:txBody>
          <a:bodyPr wrap="none">
            <a:spAutoFit/>
          </a:bodyPr>
          <a:lstStyle/>
          <a:p>
            <a:r>
              <a:rPr lang="en-US" sz="1200" b="1" dirty="0">
                <a:latin typeface="Linux Libertine"/>
              </a:rPr>
              <a:t>The School of Athens </a:t>
            </a:r>
            <a:r>
              <a:rPr lang="sv-SE" sz="1200" b="1" dirty="0">
                <a:latin typeface="Linux Libertine"/>
              </a:rPr>
              <a:t>(150</a:t>
            </a:r>
            <a:r>
              <a:rPr lang="sv-SE" altLang="zh-CN" sz="1200" b="1" dirty="0">
                <a:latin typeface="Linux Libertine"/>
              </a:rPr>
              <a:t>9</a:t>
            </a:r>
            <a:r>
              <a:rPr lang="sv-SE" sz="1200" b="1" dirty="0">
                <a:latin typeface="Linux Libertine"/>
              </a:rPr>
              <a:t>-151</a:t>
            </a:r>
            <a:r>
              <a:rPr lang="sv-SE" altLang="zh-CN" sz="1200" b="1" dirty="0">
                <a:latin typeface="Linux Libertine"/>
              </a:rPr>
              <a:t>1</a:t>
            </a:r>
            <a:r>
              <a:rPr lang="sv-SE" sz="1200" b="1" dirty="0">
                <a:latin typeface="Linux Libertine"/>
              </a:rPr>
              <a:t>) by Raffaello Sanzio da Urbino</a:t>
            </a:r>
          </a:p>
        </p:txBody>
      </p:sp>
      <p:pic>
        <p:nvPicPr>
          <p:cNvPr id="18" name="Picture 17">
            <a:extLst>
              <a:ext uri="{FF2B5EF4-FFF2-40B4-BE49-F238E27FC236}">
                <a16:creationId xmlns:a16="http://schemas.microsoft.com/office/drawing/2014/main" id="{30B22E10-C912-47DF-B758-9F54CEE9586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893922" y="46717"/>
            <a:ext cx="322615" cy="322615"/>
          </a:xfrm>
          <a:prstGeom prst="rect">
            <a:avLst/>
          </a:prstGeom>
        </p:spPr>
      </p:pic>
      <p:sp>
        <p:nvSpPr>
          <p:cNvPr id="20" name="Oval 19">
            <a:extLst>
              <a:ext uri="{FF2B5EF4-FFF2-40B4-BE49-F238E27FC236}">
                <a16:creationId xmlns:a16="http://schemas.microsoft.com/office/drawing/2014/main" id="{4D962C35-E654-49ED-BD0B-ABE42D3B1F1D}"/>
              </a:ext>
            </a:extLst>
          </p:cNvPr>
          <p:cNvSpPr/>
          <p:nvPr/>
        </p:nvSpPr>
        <p:spPr>
          <a:xfrm>
            <a:off x="357020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3202092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9EC008FE-8D7F-4659-82AE-607C2C968766}"/>
              </a:ext>
            </a:extLst>
          </p:cNvPr>
          <p:cNvPicPr>
            <a:picLocks noChangeAspect="1"/>
          </p:cNvPicPr>
          <p:nvPr/>
        </p:nvPicPr>
        <p:blipFill>
          <a:blip r:embed="rId2"/>
          <a:stretch>
            <a:fillRect/>
          </a:stretch>
        </p:blipFill>
        <p:spPr>
          <a:xfrm>
            <a:off x="9213354" y="4027661"/>
            <a:ext cx="2973541" cy="2834157"/>
          </a:xfrm>
          <a:prstGeom prst="rect">
            <a:avLst/>
          </a:prstGeom>
        </p:spPr>
      </p:pic>
      <p:pic>
        <p:nvPicPr>
          <p:cNvPr id="70" name="Picture 69">
            <a:extLst>
              <a:ext uri="{FF2B5EF4-FFF2-40B4-BE49-F238E27FC236}">
                <a16:creationId xmlns:a16="http://schemas.microsoft.com/office/drawing/2014/main" id="{6629937D-0FE0-4722-A54B-C71CBEB95D00}"/>
              </a:ext>
            </a:extLst>
          </p:cNvPr>
          <p:cNvPicPr>
            <a:picLocks noChangeAspect="1"/>
          </p:cNvPicPr>
          <p:nvPr/>
        </p:nvPicPr>
        <p:blipFill>
          <a:blip r:embed="rId3"/>
          <a:stretch>
            <a:fillRect/>
          </a:stretch>
        </p:blipFill>
        <p:spPr>
          <a:xfrm>
            <a:off x="5105" y="648562"/>
            <a:ext cx="4800743" cy="3600557"/>
          </a:xfrm>
          <a:prstGeom prst="rect">
            <a:avLst/>
          </a:prstGeom>
        </p:spPr>
      </p:pic>
      <p:sp>
        <p:nvSpPr>
          <p:cNvPr id="2" name="TextBox 1">
            <a:extLst>
              <a:ext uri="{FF2B5EF4-FFF2-40B4-BE49-F238E27FC236}">
                <a16:creationId xmlns:a16="http://schemas.microsoft.com/office/drawing/2014/main" id="{4FFAF8DF-4FAA-4A5E-8FB3-6DF8818B01D7}"/>
              </a:ext>
            </a:extLst>
          </p:cNvPr>
          <p:cNvSpPr txBox="1"/>
          <p:nvPr/>
        </p:nvSpPr>
        <p:spPr>
          <a:xfrm>
            <a:off x="0" y="0"/>
            <a:ext cx="3247492" cy="369332"/>
          </a:xfrm>
          <a:prstGeom prst="rect">
            <a:avLst/>
          </a:prstGeom>
          <a:noFill/>
        </p:spPr>
        <p:txBody>
          <a:bodyPr wrap="none" rtlCol="0">
            <a:spAutoFit/>
          </a:bodyPr>
          <a:lstStyle/>
          <a:p>
            <a:r>
              <a:rPr lang="sv-SE" b="1" dirty="0"/>
              <a:t>TRINITY (HOW): LIGHT &amp; COLOR</a:t>
            </a:r>
          </a:p>
        </p:txBody>
      </p:sp>
      <p:pic>
        <p:nvPicPr>
          <p:cNvPr id="4" name="Picture 4">
            <a:extLst>
              <a:ext uri="{FF2B5EF4-FFF2-40B4-BE49-F238E27FC236}">
                <a16:creationId xmlns:a16="http://schemas.microsoft.com/office/drawing/2014/main" id="{91DE240D-AEE7-4B15-995E-2CA42D1CAF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794380" y="737047"/>
            <a:ext cx="4662452" cy="4662452"/>
          </a:xfrm>
          <a:prstGeom prst="rect">
            <a:avLst/>
          </a:prstGeom>
          <a:noFill/>
          <a:extLst>
            <a:ext uri="{909E8E84-426E-40DD-AFC4-6F175D3DCCD1}">
              <a14:hiddenFill xmlns:a14="http://schemas.microsoft.com/office/drawing/2010/main">
                <a:solidFill>
                  <a:srgbClr val="FFFFFF"/>
                </a:solidFill>
              </a14:hiddenFill>
            </a:ext>
          </a:extLst>
        </p:spPr>
      </p:pic>
      <p:sp>
        <p:nvSpPr>
          <p:cNvPr id="6" name="Arc 5">
            <a:extLst>
              <a:ext uri="{FF2B5EF4-FFF2-40B4-BE49-F238E27FC236}">
                <a16:creationId xmlns:a16="http://schemas.microsoft.com/office/drawing/2014/main" id="{4FCE5202-CFC3-4D2F-A55F-ABA0B69254A2}"/>
              </a:ext>
            </a:extLst>
          </p:cNvPr>
          <p:cNvSpPr/>
          <p:nvPr/>
        </p:nvSpPr>
        <p:spPr>
          <a:xfrm>
            <a:off x="5639512" y="1470398"/>
            <a:ext cx="3126410" cy="3400575"/>
          </a:xfrm>
          <a:prstGeom prst="arc">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 name="Arc 6">
            <a:extLst>
              <a:ext uri="{FF2B5EF4-FFF2-40B4-BE49-F238E27FC236}">
                <a16:creationId xmlns:a16="http://schemas.microsoft.com/office/drawing/2014/main" id="{CC79BD1F-651F-4D81-BB30-77A5E1D6797D}"/>
              </a:ext>
            </a:extLst>
          </p:cNvPr>
          <p:cNvSpPr/>
          <p:nvPr/>
        </p:nvSpPr>
        <p:spPr>
          <a:xfrm flipH="1">
            <a:off x="5519272" y="1463033"/>
            <a:ext cx="3216470" cy="3331003"/>
          </a:xfrm>
          <a:prstGeom prst="arc">
            <a:avLst/>
          </a:prstGeom>
          <a:ln w="635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9" name="Straight Arrow Connector 8">
            <a:extLst>
              <a:ext uri="{FF2B5EF4-FFF2-40B4-BE49-F238E27FC236}">
                <a16:creationId xmlns:a16="http://schemas.microsoft.com/office/drawing/2014/main" id="{59B47025-1304-47AB-AABA-7D0BCA02033A}"/>
              </a:ext>
            </a:extLst>
          </p:cNvPr>
          <p:cNvCxnSpPr>
            <a:cxnSpLocks/>
          </p:cNvCxnSpPr>
          <p:nvPr/>
        </p:nvCxnSpPr>
        <p:spPr>
          <a:xfrm>
            <a:off x="7173812" y="3068272"/>
            <a:ext cx="0" cy="2331225"/>
          </a:xfrm>
          <a:prstGeom prst="straightConnector1">
            <a:avLst/>
          </a:prstGeom>
          <a:ln w="63500">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1ECA828-89D8-4B8B-B7F6-A10D9DF5DAB3}"/>
              </a:ext>
            </a:extLst>
          </p:cNvPr>
          <p:cNvCxnSpPr>
            <a:cxnSpLocks/>
            <a:endCxn id="13" idx="1"/>
          </p:cNvCxnSpPr>
          <p:nvPr/>
        </p:nvCxnSpPr>
        <p:spPr>
          <a:xfrm flipV="1">
            <a:off x="9209953" y="1372451"/>
            <a:ext cx="608834" cy="49534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8BB18D1-04C4-43F4-AED6-CB1128FB8A0C}"/>
              </a:ext>
            </a:extLst>
          </p:cNvPr>
          <p:cNvSpPr txBox="1"/>
          <p:nvPr/>
        </p:nvSpPr>
        <p:spPr>
          <a:xfrm>
            <a:off x="9818787" y="1187785"/>
            <a:ext cx="1498872" cy="369332"/>
          </a:xfrm>
          <a:prstGeom prst="rect">
            <a:avLst/>
          </a:prstGeom>
          <a:noFill/>
          <a:ln>
            <a:solidFill>
              <a:schemeClr val="accent6"/>
            </a:solidFill>
            <a:prstDash val="dash"/>
          </a:ln>
        </p:spPr>
        <p:txBody>
          <a:bodyPr wrap="none" rtlCol="0">
            <a:spAutoFit/>
          </a:bodyPr>
          <a:lstStyle/>
          <a:p>
            <a:r>
              <a:rPr lang="sv-SE" b="1" dirty="0">
                <a:solidFill>
                  <a:schemeClr val="accent6"/>
                </a:solidFill>
              </a:rPr>
              <a:t>COLOR: green</a:t>
            </a:r>
          </a:p>
        </p:txBody>
      </p:sp>
      <p:cxnSp>
        <p:nvCxnSpPr>
          <p:cNvPr id="18" name="Straight Connector 17">
            <a:extLst>
              <a:ext uri="{FF2B5EF4-FFF2-40B4-BE49-F238E27FC236}">
                <a16:creationId xmlns:a16="http://schemas.microsoft.com/office/drawing/2014/main" id="{D8921207-A977-456F-9EDB-F1EA84D93436}"/>
              </a:ext>
            </a:extLst>
          </p:cNvPr>
          <p:cNvCxnSpPr>
            <a:cxnSpLocks/>
          </p:cNvCxnSpPr>
          <p:nvPr/>
        </p:nvCxnSpPr>
        <p:spPr>
          <a:xfrm flipV="1">
            <a:off x="7231543" y="1601090"/>
            <a:ext cx="1836047" cy="1476375"/>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B164CF0-178F-406B-A562-AAEDD4D8CC46}"/>
              </a:ext>
            </a:extLst>
          </p:cNvPr>
          <p:cNvCxnSpPr>
            <a:cxnSpLocks/>
          </p:cNvCxnSpPr>
          <p:nvPr/>
        </p:nvCxnSpPr>
        <p:spPr>
          <a:xfrm flipV="1">
            <a:off x="7231543" y="2163065"/>
            <a:ext cx="2166827" cy="914401"/>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3AEE4E6-F6ED-42E7-A062-E9FC6B12FCC7}"/>
              </a:ext>
            </a:extLst>
          </p:cNvPr>
          <p:cNvSpPr txBox="1"/>
          <p:nvPr/>
        </p:nvSpPr>
        <p:spPr>
          <a:xfrm>
            <a:off x="9773266" y="2486288"/>
            <a:ext cx="1209627" cy="369332"/>
          </a:xfrm>
          <a:prstGeom prst="rect">
            <a:avLst/>
          </a:prstGeom>
          <a:noFill/>
          <a:ln>
            <a:solidFill>
              <a:schemeClr val="accent6">
                <a:lumMod val="50000"/>
              </a:schemeClr>
            </a:solidFill>
            <a:prstDash val="dash"/>
          </a:ln>
        </p:spPr>
        <p:txBody>
          <a:bodyPr wrap="none" rtlCol="0">
            <a:spAutoFit/>
          </a:bodyPr>
          <a:lstStyle/>
          <a:p>
            <a:r>
              <a:rPr lang="sv-SE" b="1" dirty="0">
                <a:solidFill>
                  <a:schemeClr val="accent6">
                    <a:lumMod val="50000"/>
                  </a:schemeClr>
                </a:solidFill>
              </a:rPr>
              <a:t>dark green</a:t>
            </a:r>
          </a:p>
        </p:txBody>
      </p:sp>
      <p:sp>
        <p:nvSpPr>
          <p:cNvPr id="34" name="TextBox 33">
            <a:extLst>
              <a:ext uri="{FF2B5EF4-FFF2-40B4-BE49-F238E27FC236}">
                <a16:creationId xmlns:a16="http://schemas.microsoft.com/office/drawing/2014/main" id="{6934B06E-214F-4B51-9045-9D3B9A8DC753}"/>
              </a:ext>
            </a:extLst>
          </p:cNvPr>
          <p:cNvSpPr txBox="1"/>
          <p:nvPr/>
        </p:nvSpPr>
        <p:spPr>
          <a:xfrm>
            <a:off x="9773266" y="3155808"/>
            <a:ext cx="1202702" cy="369332"/>
          </a:xfrm>
          <a:prstGeom prst="rect">
            <a:avLst/>
          </a:prstGeom>
          <a:noFill/>
          <a:ln>
            <a:solidFill>
              <a:schemeClr val="accent6">
                <a:lumMod val="40000"/>
                <a:lumOff val="60000"/>
              </a:schemeClr>
            </a:solidFill>
            <a:prstDash val="dash"/>
          </a:ln>
        </p:spPr>
        <p:txBody>
          <a:bodyPr wrap="none" rtlCol="0">
            <a:spAutoFit/>
          </a:bodyPr>
          <a:lstStyle/>
          <a:p>
            <a:r>
              <a:rPr lang="sv-SE" b="1" dirty="0">
                <a:solidFill>
                  <a:schemeClr val="accent6">
                    <a:lumMod val="40000"/>
                    <a:lumOff val="60000"/>
                  </a:schemeClr>
                </a:solidFill>
              </a:rPr>
              <a:t>light green</a:t>
            </a:r>
          </a:p>
        </p:txBody>
      </p:sp>
      <p:cxnSp>
        <p:nvCxnSpPr>
          <p:cNvPr id="35" name="Straight Connector 34">
            <a:extLst>
              <a:ext uri="{FF2B5EF4-FFF2-40B4-BE49-F238E27FC236}">
                <a16:creationId xmlns:a16="http://schemas.microsoft.com/office/drawing/2014/main" id="{AF9F0FC0-605E-4CF1-AA78-AC83670B5C47}"/>
              </a:ext>
            </a:extLst>
          </p:cNvPr>
          <p:cNvCxnSpPr>
            <a:cxnSpLocks/>
            <a:stCxn id="33" idx="1"/>
          </p:cNvCxnSpPr>
          <p:nvPr/>
        </p:nvCxnSpPr>
        <p:spPr>
          <a:xfrm flipH="1" flipV="1">
            <a:off x="9078882" y="1958698"/>
            <a:ext cx="694384" cy="712256"/>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F962CB-390A-48FB-8ED9-913E8F23D3C8}"/>
              </a:ext>
            </a:extLst>
          </p:cNvPr>
          <p:cNvCxnSpPr>
            <a:cxnSpLocks/>
            <a:stCxn id="34" idx="1"/>
          </p:cNvCxnSpPr>
          <p:nvPr/>
        </p:nvCxnSpPr>
        <p:spPr>
          <a:xfrm flipH="1" flipV="1">
            <a:off x="7636792" y="2850252"/>
            <a:ext cx="2136474" cy="490222"/>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4E9BDE1-834A-4CA0-918C-9FCC2C6E0487}"/>
              </a:ext>
            </a:extLst>
          </p:cNvPr>
          <p:cNvSpPr txBox="1"/>
          <p:nvPr/>
        </p:nvSpPr>
        <p:spPr>
          <a:xfrm>
            <a:off x="10364576" y="1790574"/>
            <a:ext cx="1749286" cy="369332"/>
          </a:xfrm>
          <a:prstGeom prst="rect">
            <a:avLst/>
          </a:prstGeom>
          <a:noFill/>
          <a:ln>
            <a:solidFill>
              <a:schemeClr val="tx1"/>
            </a:solidFill>
            <a:prstDash val="dash"/>
          </a:ln>
        </p:spPr>
        <p:txBody>
          <a:bodyPr wrap="square" rtlCol="0">
            <a:spAutoFit/>
          </a:bodyPr>
          <a:lstStyle/>
          <a:p>
            <a:r>
              <a:rPr lang="sv-SE" b="1" dirty="0"/>
              <a:t>black (greyscale)</a:t>
            </a:r>
          </a:p>
        </p:txBody>
      </p:sp>
      <p:sp>
        <p:nvSpPr>
          <p:cNvPr id="42" name="TextBox 41">
            <a:extLst>
              <a:ext uri="{FF2B5EF4-FFF2-40B4-BE49-F238E27FC236}">
                <a16:creationId xmlns:a16="http://schemas.microsoft.com/office/drawing/2014/main" id="{05E46C71-1D26-453D-ADA6-25E2E3B13D2E}"/>
              </a:ext>
            </a:extLst>
          </p:cNvPr>
          <p:cNvSpPr txBox="1"/>
          <p:nvPr/>
        </p:nvSpPr>
        <p:spPr>
          <a:xfrm>
            <a:off x="10394092" y="3641218"/>
            <a:ext cx="1807354" cy="369332"/>
          </a:xfrm>
          <a:prstGeom prst="rect">
            <a:avLst/>
          </a:prstGeom>
          <a:noFill/>
          <a:ln>
            <a:solidFill>
              <a:schemeClr val="tx1"/>
            </a:solidFill>
            <a:prstDash val="dash"/>
          </a:ln>
        </p:spPr>
        <p:txBody>
          <a:bodyPr wrap="none" rtlCol="0">
            <a:spAutoFit/>
          </a:bodyPr>
          <a:lstStyle/>
          <a:p>
            <a:r>
              <a:rPr lang="sv-SE" b="1" dirty="0"/>
              <a:t>white (greyscale)</a:t>
            </a:r>
          </a:p>
        </p:txBody>
      </p:sp>
      <p:cxnSp>
        <p:nvCxnSpPr>
          <p:cNvPr id="43" name="Straight Connector 42">
            <a:extLst>
              <a:ext uri="{FF2B5EF4-FFF2-40B4-BE49-F238E27FC236}">
                <a16:creationId xmlns:a16="http://schemas.microsoft.com/office/drawing/2014/main" id="{DC25410A-30A6-48F9-86DE-E4C6E76238D6}"/>
              </a:ext>
            </a:extLst>
          </p:cNvPr>
          <p:cNvCxnSpPr>
            <a:cxnSpLocks/>
            <a:stCxn id="42" idx="1"/>
          </p:cNvCxnSpPr>
          <p:nvPr/>
        </p:nvCxnSpPr>
        <p:spPr>
          <a:xfrm flipH="1" flipV="1">
            <a:off x="7302238" y="3145550"/>
            <a:ext cx="3091854" cy="680334"/>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F156B7-1141-4B43-B25A-51E6EB5B30E6}"/>
              </a:ext>
            </a:extLst>
          </p:cNvPr>
          <p:cNvCxnSpPr>
            <a:cxnSpLocks/>
            <a:stCxn id="41" idx="1"/>
          </p:cNvCxnSpPr>
          <p:nvPr/>
        </p:nvCxnSpPr>
        <p:spPr>
          <a:xfrm flipH="1">
            <a:off x="9344822" y="1975240"/>
            <a:ext cx="1019754" cy="68514"/>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8CED74B-FE27-4422-AFA8-B0FED1E387C9}"/>
              </a:ext>
            </a:extLst>
          </p:cNvPr>
          <p:cNvSpPr txBox="1"/>
          <p:nvPr/>
        </p:nvSpPr>
        <p:spPr>
          <a:xfrm>
            <a:off x="5519272" y="5835574"/>
            <a:ext cx="1180260" cy="369332"/>
          </a:xfrm>
          <a:prstGeom prst="rect">
            <a:avLst/>
          </a:prstGeom>
          <a:noFill/>
          <a:ln>
            <a:solidFill>
              <a:schemeClr val="tx1"/>
            </a:solidFill>
            <a:prstDash val="dash"/>
          </a:ln>
        </p:spPr>
        <p:txBody>
          <a:bodyPr wrap="none" rtlCol="0">
            <a:spAutoFit/>
          </a:bodyPr>
          <a:lstStyle/>
          <a:p>
            <a:r>
              <a:rPr lang="sv-SE" b="1" dirty="0"/>
              <a:t>More light</a:t>
            </a:r>
          </a:p>
        </p:txBody>
      </p:sp>
      <p:sp>
        <p:nvSpPr>
          <p:cNvPr id="50" name="TextBox 49">
            <a:extLst>
              <a:ext uri="{FF2B5EF4-FFF2-40B4-BE49-F238E27FC236}">
                <a16:creationId xmlns:a16="http://schemas.microsoft.com/office/drawing/2014/main" id="{DFE37C4E-458E-4C56-88D2-E9A3B3BB93F0}"/>
              </a:ext>
            </a:extLst>
          </p:cNvPr>
          <p:cNvSpPr txBox="1"/>
          <p:nvPr/>
        </p:nvSpPr>
        <p:spPr>
          <a:xfrm>
            <a:off x="5827540" y="6290341"/>
            <a:ext cx="1056187" cy="369332"/>
          </a:xfrm>
          <a:prstGeom prst="rect">
            <a:avLst/>
          </a:prstGeom>
          <a:noFill/>
          <a:ln>
            <a:solidFill>
              <a:schemeClr val="tx1"/>
            </a:solidFill>
            <a:prstDash val="dash"/>
          </a:ln>
        </p:spPr>
        <p:txBody>
          <a:bodyPr wrap="none" rtlCol="0">
            <a:spAutoFit/>
          </a:bodyPr>
          <a:lstStyle/>
          <a:p>
            <a:r>
              <a:rPr lang="sv-SE" b="1" dirty="0"/>
              <a:t>Less light</a:t>
            </a:r>
          </a:p>
        </p:txBody>
      </p:sp>
      <p:cxnSp>
        <p:nvCxnSpPr>
          <p:cNvPr id="51" name="Straight Connector 50">
            <a:extLst>
              <a:ext uri="{FF2B5EF4-FFF2-40B4-BE49-F238E27FC236}">
                <a16:creationId xmlns:a16="http://schemas.microsoft.com/office/drawing/2014/main" id="{8FE7E790-3F94-4FE9-9344-C5EF1B4531CE}"/>
              </a:ext>
            </a:extLst>
          </p:cNvPr>
          <p:cNvCxnSpPr>
            <a:cxnSpLocks/>
            <a:endCxn id="49" idx="0"/>
          </p:cNvCxnSpPr>
          <p:nvPr/>
        </p:nvCxnSpPr>
        <p:spPr>
          <a:xfrm flipH="1">
            <a:off x="6109402" y="3155808"/>
            <a:ext cx="876402" cy="2679766"/>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46E9C35-C8BF-48DC-A15D-212F3D1CFEDF}"/>
              </a:ext>
            </a:extLst>
          </p:cNvPr>
          <p:cNvCxnSpPr>
            <a:cxnSpLocks/>
            <a:endCxn id="50" idx="3"/>
          </p:cNvCxnSpPr>
          <p:nvPr/>
        </p:nvCxnSpPr>
        <p:spPr>
          <a:xfrm flipH="1">
            <a:off x="6883727" y="5529607"/>
            <a:ext cx="290085" cy="94540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51FB687-B64E-4AEC-AB79-F665DAFCAD36}"/>
              </a:ext>
            </a:extLst>
          </p:cNvPr>
          <p:cNvSpPr txBox="1"/>
          <p:nvPr/>
        </p:nvSpPr>
        <p:spPr>
          <a:xfrm>
            <a:off x="0" y="367715"/>
            <a:ext cx="1605824" cy="369332"/>
          </a:xfrm>
          <a:prstGeom prst="rect">
            <a:avLst/>
          </a:prstGeom>
          <a:noFill/>
        </p:spPr>
        <p:txBody>
          <a:bodyPr wrap="none" rtlCol="0">
            <a:spAutoFit/>
          </a:bodyPr>
          <a:lstStyle/>
          <a:p>
            <a:r>
              <a:rPr lang="sv-SE" dirty="0"/>
              <a:t>COLOR WHEEL</a:t>
            </a:r>
          </a:p>
        </p:txBody>
      </p:sp>
      <p:sp>
        <p:nvSpPr>
          <p:cNvPr id="73" name="Arc 72">
            <a:extLst>
              <a:ext uri="{FF2B5EF4-FFF2-40B4-BE49-F238E27FC236}">
                <a16:creationId xmlns:a16="http://schemas.microsoft.com/office/drawing/2014/main" id="{B5308637-7D6F-4AC8-9C0C-7D5B0A035FDB}"/>
              </a:ext>
            </a:extLst>
          </p:cNvPr>
          <p:cNvSpPr/>
          <p:nvPr/>
        </p:nvSpPr>
        <p:spPr>
          <a:xfrm flipV="1">
            <a:off x="467139" y="1487542"/>
            <a:ext cx="3937999" cy="3754481"/>
          </a:xfrm>
          <a:prstGeom prst="arc">
            <a:avLst>
              <a:gd name="adj1" fmla="val 10802183"/>
              <a:gd name="adj2" fmla="val 0"/>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5" name="Arc 74">
            <a:extLst>
              <a:ext uri="{FF2B5EF4-FFF2-40B4-BE49-F238E27FC236}">
                <a16:creationId xmlns:a16="http://schemas.microsoft.com/office/drawing/2014/main" id="{3F29F38F-A3C4-427C-8A05-09A711FCFB20}"/>
              </a:ext>
            </a:extLst>
          </p:cNvPr>
          <p:cNvSpPr/>
          <p:nvPr/>
        </p:nvSpPr>
        <p:spPr>
          <a:xfrm flipV="1">
            <a:off x="705679" y="1721000"/>
            <a:ext cx="3450356" cy="3282214"/>
          </a:xfrm>
          <a:prstGeom prst="arc">
            <a:avLst>
              <a:gd name="adj1" fmla="val 13172484"/>
              <a:gd name="adj2" fmla="val 0"/>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6" name="Arc 75">
            <a:extLst>
              <a:ext uri="{FF2B5EF4-FFF2-40B4-BE49-F238E27FC236}">
                <a16:creationId xmlns:a16="http://schemas.microsoft.com/office/drawing/2014/main" id="{30511B1C-FD3E-4DFA-999C-BBC490C5AC81}"/>
              </a:ext>
            </a:extLst>
          </p:cNvPr>
          <p:cNvSpPr/>
          <p:nvPr/>
        </p:nvSpPr>
        <p:spPr>
          <a:xfrm flipV="1">
            <a:off x="989465" y="1950668"/>
            <a:ext cx="2882784" cy="2817517"/>
          </a:xfrm>
          <a:prstGeom prst="arc">
            <a:avLst>
              <a:gd name="adj1" fmla="val 16030577"/>
              <a:gd name="adj2" fmla="val 0"/>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8" name="Arc 77">
            <a:extLst>
              <a:ext uri="{FF2B5EF4-FFF2-40B4-BE49-F238E27FC236}">
                <a16:creationId xmlns:a16="http://schemas.microsoft.com/office/drawing/2014/main" id="{D2D1E4F6-B05A-4BD7-B855-271D4DE7C07D}"/>
              </a:ext>
            </a:extLst>
          </p:cNvPr>
          <p:cNvSpPr/>
          <p:nvPr/>
        </p:nvSpPr>
        <p:spPr>
          <a:xfrm flipV="1">
            <a:off x="1605824" y="2416715"/>
            <a:ext cx="2013559" cy="1983452"/>
          </a:xfrm>
          <a:prstGeom prst="arc">
            <a:avLst>
              <a:gd name="adj1" fmla="val 17976701"/>
              <a:gd name="adj2" fmla="val 0"/>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sp>
        <p:nvSpPr>
          <p:cNvPr id="79" name="TextBox 78">
            <a:extLst>
              <a:ext uri="{FF2B5EF4-FFF2-40B4-BE49-F238E27FC236}">
                <a16:creationId xmlns:a16="http://schemas.microsoft.com/office/drawing/2014/main" id="{3D1D3530-2DA8-4637-BE88-E053AC5271B1}"/>
              </a:ext>
            </a:extLst>
          </p:cNvPr>
          <p:cNvSpPr txBox="1"/>
          <p:nvPr/>
        </p:nvSpPr>
        <p:spPr>
          <a:xfrm>
            <a:off x="652449" y="6432164"/>
            <a:ext cx="2889637" cy="369332"/>
          </a:xfrm>
          <a:prstGeom prst="rect">
            <a:avLst/>
          </a:prstGeom>
          <a:noFill/>
          <a:ln>
            <a:solidFill>
              <a:schemeClr val="tx1"/>
            </a:solidFill>
            <a:prstDash val="dash"/>
          </a:ln>
        </p:spPr>
        <p:txBody>
          <a:bodyPr wrap="none" rtlCol="0">
            <a:spAutoFit/>
          </a:bodyPr>
          <a:lstStyle/>
          <a:p>
            <a:r>
              <a:rPr lang="sv-SE" b="1" dirty="0"/>
              <a:t>Complementary colors (180)</a:t>
            </a:r>
          </a:p>
        </p:txBody>
      </p:sp>
      <p:sp>
        <p:nvSpPr>
          <p:cNvPr id="80" name="TextBox 79">
            <a:extLst>
              <a:ext uri="{FF2B5EF4-FFF2-40B4-BE49-F238E27FC236}">
                <a16:creationId xmlns:a16="http://schemas.microsoft.com/office/drawing/2014/main" id="{544D6043-7AA0-484F-B1FF-7DC9B9784D8E}"/>
              </a:ext>
            </a:extLst>
          </p:cNvPr>
          <p:cNvSpPr txBox="1"/>
          <p:nvPr/>
        </p:nvSpPr>
        <p:spPr>
          <a:xfrm>
            <a:off x="1673214" y="5919521"/>
            <a:ext cx="2160271" cy="369332"/>
          </a:xfrm>
          <a:prstGeom prst="rect">
            <a:avLst/>
          </a:prstGeom>
          <a:noFill/>
          <a:ln>
            <a:solidFill>
              <a:schemeClr val="tx1"/>
            </a:solidFill>
            <a:prstDash val="dash"/>
          </a:ln>
        </p:spPr>
        <p:txBody>
          <a:bodyPr wrap="none" rtlCol="0">
            <a:spAutoFit/>
          </a:bodyPr>
          <a:lstStyle/>
          <a:p>
            <a:r>
              <a:rPr lang="sv-SE" b="1" dirty="0"/>
              <a:t>Contrast colors (120)</a:t>
            </a:r>
          </a:p>
        </p:txBody>
      </p:sp>
      <p:sp>
        <p:nvSpPr>
          <p:cNvPr id="81" name="TextBox 80">
            <a:extLst>
              <a:ext uri="{FF2B5EF4-FFF2-40B4-BE49-F238E27FC236}">
                <a16:creationId xmlns:a16="http://schemas.microsoft.com/office/drawing/2014/main" id="{6E8F2B16-0608-4524-9334-788E4C49D2C8}"/>
              </a:ext>
            </a:extLst>
          </p:cNvPr>
          <p:cNvSpPr txBox="1"/>
          <p:nvPr/>
        </p:nvSpPr>
        <p:spPr>
          <a:xfrm>
            <a:off x="2612603" y="5406878"/>
            <a:ext cx="1948354" cy="369332"/>
          </a:xfrm>
          <a:prstGeom prst="rect">
            <a:avLst/>
          </a:prstGeom>
          <a:noFill/>
          <a:ln>
            <a:solidFill>
              <a:schemeClr val="tx1"/>
            </a:solidFill>
            <a:prstDash val="dash"/>
          </a:ln>
        </p:spPr>
        <p:txBody>
          <a:bodyPr wrap="none" rtlCol="0">
            <a:spAutoFit/>
          </a:bodyPr>
          <a:lstStyle/>
          <a:p>
            <a:r>
              <a:rPr lang="sv-SE" b="1" dirty="0"/>
              <a:t>Inferior colors (90)</a:t>
            </a:r>
          </a:p>
        </p:txBody>
      </p:sp>
      <p:sp>
        <p:nvSpPr>
          <p:cNvPr id="83" name="TextBox 82">
            <a:extLst>
              <a:ext uri="{FF2B5EF4-FFF2-40B4-BE49-F238E27FC236}">
                <a16:creationId xmlns:a16="http://schemas.microsoft.com/office/drawing/2014/main" id="{71214AEB-336D-43F9-A814-85A920A3D3F1}"/>
              </a:ext>
            </a:extLst>
          </p:cNvPr>
          <p:cNvSpPr txBox="1"/>
          <p:nvPr/>
        </p:nvSpPr>
        <p:spPr>
          <a:xfrm>
            <a:off x="3599813" y="4964230"/>
            <a:ext cx="2238305" cy="369332"/>
          </a:xfrm>
          <a:prstGeom prst="rect">
            <a:avLst/>
          </a:prstGeom>
          <a:noFill/>
          <a:ln>
            <a:solidFill>
              <a:schemeClr val="tx1"/>
            </a:solidFill>
            <a:prstDash val="dash"/>
          </a:ln>
        </p:spPr>
        <p:txBody>
          <a:bodyPr wrap="none" rtlCol="0">
            <a:spAutoFit/>
          </a:bodyPr>
          <a:lstStyle/>
          <a:p>
            <a:r>
              <a:rPr lang="sv-SE" b="1" dirty="0"/>
              <a:t>Analogous colors (60)</a:t>
            </a:r>
          </a:p>
        </p:txBody>
      </p:sp>
      <p:cxnSp>
        <p:nvCxnSpPr>
          <p:cNvPr id="84" name="Straight Connector 83">
            <a:extLst>
              <a:ext uri="{FF2B5EF4-FFF2-40B4-BE49-F238E27FC236}">
                <a16:creationId xmlns:a16="http://schemas.microsoft.com/office/drawing/2014/main" id="{77A48FD9-2ABF-49B0-953B-2314D29A2F5F}"/>
              </a:ext>
            </a:extLst>
          </p:cNvPr>
          <p:cNvCxnSpPr>
            <a:cxnSpLocks/>
            <a:stCxn id="73" idx="0"/>
            <a:endCxn id="79" idx="1"/>
          </p:cNvCxnSpPr>
          <p:nvPr/>
        </p:nvCxnSpPr>
        <p:spPr>
          <a:xfrm>
            <a:off x="467139" y="3366033"/>
            <a:ext cx="185310" cy="3250797"/>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62D4597-2967-41D0-86D5-A90282CD6781}"/>
              </a:ext>
            </a:extLst>
          </p:cNvPr>
          <p:cNvCxnSpPr>
            <a:cxnSpLocks/>
            <a:endCxn id="80" idx="1"/>
          </p:cNvCxnSpPr>
          <p:nvPr/>
        </p:nvCxnSpPr>
        <p:spPr>
          <a:xfrm>
            <a:off x="1118346" y="4391868"/>
            <a:ext cx="554868" cy="1712319"/>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CC735E9-DF6C-40F4-B068-6AF6D036228F}"/>
              </a:ext>
            </a:extLst>
          </p:cNvPr>
          <p:cNvCxnSpPr>
            <a:cxnSpLocks/>
            <a:stCxn id="76" idx="0"/>
            <a:endCxn id="81" idx="1"/>
          </p:cNvCxnSpPr>
          <p:nvPr/>
        </p:nvCxnSpPr>
        <p:spPr>
          <a:xfrm>
            <a:off x="2361453" y="4766551"/>
            <a:ext cx="251150" cy="824993"/>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0DFED79-DF73-4615-9D5F-FB626F869983}"/>
              </a:ext>
            </a:extLst>
          </p:cNvPr>
          <p:cNvCxnSpPr>
            <a:cxnSpLocks/>
            <a:endCxn id="83" idx="1"/>
          </p:cNvCxnSpPr>
          <p:nvPr/>
        </p:nvCxnSpPr>
        <p:spPr>
          <a:xfrm>
            <a:off x="3125413" y="4227885"/>
            <a:ext cx="474400" cy="921011"/>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07033C3E-744F-4867-8DB6-40881C62EBF5}"/>
              </a:ext>
            </a:extLst>
          </p:cNvPr>
          <p:cNvSpPr/>
          <p:nvPr/>
        </p:nvSpPr>
        <p:spPr>
          <a:xfrm>
            <a:off x="3303353" y="97090"/>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47" name="Picture 46" descr="Chart, pie chart, sunburst chart&#10;&#10;Description automatically generated">
            <a:extLst>
              <a:ext uri="{FF2B5EF4-FFF2-40B4-BE49-F238E27FC236}">
                <a16:creationId xmlns:a16="http://schemas.microsoft.com/office/drawing/2014/main" id="{F3BD07AA-9D42-4923-B55D-8ACD64BE255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610077" y="45112"/>
            <a:ext cx="373303" cy="324220"/>
          </a:xfrm>
          <a:prstGeom prst="rect">
            <a:avLst/>
          </a:prstGeom>
        </p:spPr>
      </p:pic>
      <p:pic>
        <p:nvPicPr>
          <p:cNvPr id="48" name="Picture 47" descr="Icon&#10;&#10;Description automatically generated">
            <a:extLst>
              <a:ext uri="{FF2B5EF4-FFF2-40B4-BE49-F238E27FC236}">
                <a16:creationId xmlns:a16="http://schemas.microsoft.com/office/drawing/2014/main" id="{08285976-5288-41C7-AE7D-B73CD3CE153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110100" y="89419"/>
            <a:ext cx="279037" cy="278296"/>
          </a:xfrm>
          <a:prstGeom prst="rect">
            <a:avLst/>
          </a:prstGeom>
        </p:spPr>
      </p:pic>
    </p:spTree>
    <p:extLst>
      <p:ext uri="{BB962C8B-B14F-4D97-AF65-F5344CB8AC3E}">
        <p14:creationId xmlns:p14="http://schemas.microsoft.com/office/powerpoint/2010/main" val="312024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色光混合和颜料混合的区别是什么-PeColor配色软件">
            <a:extLst>
              <a:ext uri="{FF2B5EF4-FFF2-40B4-BE49-F238E27FC236}">
                <a16:creationId xmlns:a16="http://schemas.microsoft.com/office/drawing/2014/main" id="{35874C63-CE90-4301-AC99-E95798C2E4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4149" y="1041565"/>
            <a:ext cx="5324475" cy="28351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60A5EAA-F7BB-4616-9590-F7FB40B00CDF}"/>
              </a:ext>
            </a:extLst>
          </p:cNvPr>
          <p:cNvSpPr txBox="1"/>
          <p:nvPr/>
        </p:nvSpPr>
        <p:spPr>
          <a:xfrm>
            <a:off x="0" y="0"/>
            <a:ext cx="3247492" cy="369332"/>
          </a:xfrm>
          <a:prstGeom prst="rect">
            <a:avLst/>
          </a:prstGeom>
          <a:noFill/>
        </p:spPr>
        <p:txBody>
          <a:bodyPr wrap="none" rtlCol="0">
            <a:spAutoFit/>
          </a:bodyPr>
          <a:lstStyle/>
          <a:p>
            <a:r>
              <a:rPr lang="sv-SE" b="1" dirty="0"/>
              <a:t>TRINITY (HOW): LIGHT &amp; COLOR</a:t>
            </a:r>
          </a:p>
        </p:txBody>
      </p:sp>
      <p:sp>
        <p:nvSpPr>
          <p:cNvPr id="4" name="Oval 3">
            <a:extLst>
              <a:ext uri="{FF2B5EF4-FFF2-40B4-BE49-F238E27FC236}">
                <a16:creationId xmlns:a16="http://schemas.microsoft.com/office/drawing/2014/main" id="{9D84D206-A4DE-4335-9FE8-3DA6D23DB124}"/>
              </a:ext>
            </a:extLst>
          </p:cNvPr>
          <p:cNvSpPr/>
          <p:nvPr/>
        </p:nvSpPr>
        <p:spPr>
          <a:xfrm>
            <a:off x="3303353" y="97090"/>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5" name="Picture 4" descr="Chart, pie chart, sunburst chart&#10;&#10;Description automatically generated">
            <a:extLst>
              <a:ext uri="{FF2B5EF4-FFF2-40B4-BE49-F238E27FC236}">
                <a16:creationId xmlns:a16="http://schemas.microsoft.com/office/drawing/2014/main" id="{BC6415B5-D4CC-44B1-8738-CA0E3E46A7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610077" y="45112"/>
            <a:ext cx="373303" cy="324220"/>
          </a:xfrm>
          <a:prstGeom prst="rect">
            <a:avLst/>
          </a:prstGeom>
        </p:spPr>
      </p:pic>
      <p:pic>
        <p:nvPicPr>
          <p:cNvPr id="6" name="Picture 5" descr="Icon&#10;&#10;Description automatically generated">
            <a:extLst>
              <a:ext uri="{FF2B5EF4-FFF2-40B4-BE49-F238E27FC236}">
                <a16:creationId xmlns:a16="http://schemas.microsoft.com/office/drawing/2014/main" id="{BFEBCCC8-B31E-4539-BF18-C670C45DDB7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110100" y="89419"/>
            <a:ext cx="279037" cy="278296"/>
          </a:xfrm>
          <a:prstGeom prst="rect">
            <a:avLst/>
          </a:prstGeom>
        </p:spPr>
      </p:pic>
      <p:sp>
        <p:nvSpPr>
          <p:cNvPr id="2" name="TextBox 1">
            <a:extLst>
              <a:ext uri="{FF2B5EF4-FFF2-40B4-BE49-F238E27FC236}">
                <a16:creationId xmlns:a16="http://schemas.microsoft.com/office/drawing/2014/main" id="{DC9310AD-0319-4EE6-B88B-7565FDECAAF4}"/>
              </a:ext>
            </a:extLst>
          </p:cNvPr>
          <p:cNvSpPr txBox="1"/>
          <p:nvPr/>
        </p:nvSpPr>
        <p:spPr>
          <a:xfrm>
            <a:off x="6505575" y="3507343"/>
            <a:ext cx="607346" cy="369332"/>
          </a:xfrm>
          <a:prstGeom prst="rect">
            <a:avLst/>
          </a:prstGeom>
          <a:noFill/>
        </p:spPr>
        <p:txBody>
          <a:bodyPr wrap="none" rtlCol="0">
            <a:spAutoFit/>
          </a:bodyPr>
          <a:lstStyle/>
          <a:p>
            <a:r>
              <a:rPr lang="sv-SE" b="1" dirty="0"/>
              <a:t>light</a:t>
            </a:r>
          </a:p>
        </p:txBody>
      </p:sp>
      <p:sp>
        <p:nvSpPr>
          <p:cNvPr id="8" name="TextBox 7">
            <a:extLst>
              <a:ext uri="{FF2B5EF4-FFF2-40B4-BE49-F238E27FC236}">
                <a16:creationId xmlns:a16="http://schemas.microsoft.com/office/drawing/2014/main" id="{2B9B770F-ADD5-47A2-927B-B4404B4813F0}"/>
              </a:ext>
            </a:extLst>
          </p:cNvPr>
          <p:cNvSpPr txBox="1"/>
          <p:nvPr/>
        </p:nvSpPr>
        <p:spPr>
          <a:xfrm>
            <a:off x="2897652" y="3527613"/>
            <a:ext cx="2424895" cy="369332"/>
          </a:xfrm>
          <a:prstGeom prst="rect">
            <a:avLst/>
          </a:prstGeom>
          <a:noFill/>
        </p:spPr>
        <p:txBody>
          <a:bodyPr wrap="none" rtlCol="0">
            <a:spAutoFit/>
          </a:bodyPr>
          <a:lstStyle/>
          <a:p>
            <a:r>
              <a:rPr lang="sv-SE" b="1" dirty="0"/>
              <a:t>Mineral pigments Color</a:t>
            </a:r>
          </a:p>
        </p:txBody>
      </p:sp>
      <p:pic>
        <p:nvPicPr>
          <p:cNvPr id="9" name="Picture 4" descr="Michael Price – Figurative Paintings">
            <a:extLst>
              <a:ext uri="{FF2B5EF4-FFF2-40B4-BE49-F238E27FC236}">
                <a16:creationId xmlns:a16="http://schemas.microsoft.com/office/drawing/2014/main" id="{9744AED9-C82C-40B8-9150-FAA5CD62060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407666"/>
            <a:ext cx="2085975" cy="14544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Non-Toxic Dry Powder Pigments &amp; Mica Products | Earth Pigments">
            <a:extLst>
              <a:ext uri="{FF2B5EF4-FFF2-40B4-BE49-F238E27FC236}">
                <a16:creationId xmlns:a16="http://schemas.microsoft.com/office/drawing/2014/main" id="{437A616A-0866-409B-96C8-74FC91A14D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2275556" y="5247436"/>
            <a:ext cx="1456636" cy="1777096"/>
          </a:xfrm>
          <a:prstGeom prst="rect">
            <a:avLst/>
          </a:prstGeom>
          <a:noFill/>
          <a:extLst>
            <a:ext uri="{909E8E84-426E-40DD-AFC4-6F175D3DCCD1}">
              <a14:hiddenFill xmlns:a14="http://schemas.microsoft.com/office/drawing/2010/main">
                <a:solidFill>
                  <a:srgbClr val="FFFFFF"/>
                </a:solidFill>
              </a14:hiddenFill>
            </a:ext>
          </a:extLst>
        </p:spPr>
      </p:pic>
      <p:sp>
        <p:nvSpPr>
          <p:cNvPr id="7" name="Arrow: Down 6">
            <a:extLst>
              <a:ext uri="{FF2B5EF4-FFF2-40B4-BE49-F238E27FC236}">
                <a16:creationId xmlns:a16="http://schemas.microsoft.com/office/drawing/2014/main" id="{12782E3F-E785-4C96-A11E-00519A7B9289}"/>
              </a:ext>
            </a:extLst>
          </p:cNvPr>
          <p:cNvSpPr/>
          <p:nvPr/>
        </p:nvSpPr>
        <p:spPr>
          <a:xfrm rot="19619412">
            <a:off x="342539" y="986834"/>
            <a:ext cx="778673" cy="110375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Arrow: Down 12">
            <a:extLst>
              <a:ext uri="{FF2B5EF4-FFF2-40B4-BE49-F238E27FC236}">
                <a16:creationId xmlns:a16="http://schemas.microsoft.com/office/drawing/2014/main" id="{3ABEE6D8-F22B-4C75-9C19-BE9D76B7591F}"/>
              </a:ext>
            </a:extLst>
          </p:cNvPr>
          <p:cNvSpPr/>
          <p:nvPr/>
        </p:nvSpPr>
        <p:spPr>
          <a:xfrm rot="13817055">
            <a:off x="1545581" y="1068121"/>
            <a:ext cx="169994" cy="110375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Arrow: Down 14">
            <a:extLst>
              <a:ext uri="{FF2B5EF4-FFF2-40B4-BE49-F238E27FC236}">
                <a16:creationId xmlns:a16="http://schemas.microsoft.com/office/drawing/2014/main" id="{7CA0F981-6390-4570-B266-6764E70E23DD}"/>
              </a:ext>
            </a:extLst>
          </p:cNvPr>
          <p:cNvSpPr/>
          <p:nvPr/>
        </p:nvSpPr>
        <p:spPr>
          <a:xfrm rot="19619412">
            <a:off x="289769" y="2289174"/>
            <a:ext cx="778673" cy="110375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Arrow: Down 15">
            <a:extLst>
              <a:ext uri="{FF2B5EF4-FFF2-40B4-BE49-F238E27FC236}">
                <a16:creationId xmlns:a16="http://schemas.microsoft.com/office/drawing/2014/main" id="{D75AC384-4AD7-4934-A2E8-EC91BA20EFB3}"/>
              </a:ext>
            </a:extLst>
          </p:cNvPr>
          <p:cNvSpPr/>
          <p:nvPr/>
        </p:nvSpPr>
        <p:spPr>
          <a:xfrm rot="13817055">
            <a:off x="1492811" y="2370461"/>
            <a:ext cx="169994" cy="1103752"/>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a:extLst>
              <a:ext uri="{FF2B5EF4-FFF2-40B4-BE49-F238E27FC236}">
                <a16:creationId xmlns:a16="http://schemas.microsoft.com/office/drawing/2014/main" id="{49333E78-4E6A-4635-BC0D-311C0E9FE752}"/>
              </a:ext>
            </a:extLst>
          </p:cNvPr>
          <p:cNvSpPr/>
          <p:nvPr/>
        </p:nvSpPr>
        <p:spPr>
          <a:xfrm>
            <a:off x="659016" y="3307350"/>
            <a:ext cx="752475" cy="1755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9" name="Arrow: Down 18">
            <a:extLst>
              <a:ext uri="{FF2B5EF4-FFF2-40B4-BE49-F238E27FC236}">
                <a16:creationId xmlns:a16="http://schemas.microsoft.com/office/drawing/2014/main" id="{6DFF5F40-D958-4FA0-A84B-68ACFDA07416}"/>
              </a:ext>
            </a:extLst>
          </p:cNvPr>
          <p:cNvSpPr/>
          <p:nvPr/>
        </p:nvSpPr>
        <p:spPr>
          <a:xfrm rot="19619412">
            <a:off x="237804" y="3855834"/>
            <a:ext cx="778673" cy="1103752"/>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 name="Rectangle 19">
            <a:extLst>
              <a:ext uri="{FF2B5EF4-FFF2-40B4-BE49-F238E27FC236}">
                <a16:creationId xmlns:a16="http://schemas.microsoft.com/office/drawing/2014/main" id="{19947510-2022-431D-8E68-2FF81109F27A}"/>
              </a:ext>
            </a:extLst>
          </p:cNvPr>
          <p:cNvSpPr/>
          <p:nvPr/>
        </p:nvSpPr>
        <p:spPr>
          <a:xfrm>
            <a:off x="679105" y="2010530"/>
            <a:ext cx="752475" cy="1755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Rectangle 20">
            <a:extLst>
              <a:ext uri="{FF2B5EF4-FFF2-40B4-BE49-F238E27FC236}">
                <a16:creationId xmlns:a16="http://schemas.microsoft.com/office/drawing/2014/main" id="{54FF9378-CC4E-4304-8C5A-3560A8518530}"/>
              </a:ext>
            </a:extLst>
          </p:cNvPr>
          <p:cNvSpPr/>
          <p:nvPr/>
        </p:nvSpPr>
        <p:spPr>
          <a:xfrm>
            <a:off x="597790" y="4907016"/>
            <a:ext cx="752475" cy="175588"/>
          </a:xfrm>
          <a:prstGeom prst="rect">
            <a:avLst/>
          </a:prstGeom>
          <a:gradFill flip="none" rotWithShape="1">
            <a:gsLst>
              <a:gs pos="0">
                <a:srgbClr val="FF0000"/>
              </a:gs>
              <a:gs pos="100000">
                <a:srgbClr val="0070C0"/>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Arrow: Down 21">
            <a:extLst>
              <a:ext uri="{FF2B5EF4-FFF2-40B4-BE49-F238E27FC236}">
                <a16:creationId xmlns:a16="http://schemas.microsoft.com/office/drawing/2014/main" id="{E3436B63-4F7B-4C9A-847B-5EFBBB3655A4}"/>
              </a:ext>
            </a:extLst>
          </p:cNvPr>
          <p:cNvSpPr/>
          <p:nvPr/>
        </p:nvSpPr>
        <p:spPr>
          <a:xfrm rot="13817055">
            <a:off x="10539457" y="686587"/>
            <a:ext cx="96516" cy="110375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Arrow: Down 22">
            <a:extLst>
              <a:ext uri="{FF2B5EF4-FFF2-40B4-BE49-F238E27FC236}">
                <a16:creationId xmlns:a16="http://schemas.microsoft.com/office/drawing/2014/main" id="{15D3743B-96A0-4A30-A5DC-7CB42202BB48}"/>
              </a:ext>
            </a:extLst>
          </p:cNvPr>
          <p:cNvSpPr/>
          <p:nvPr/>
        </p:nvSpPr>
        <p:spPr>
          <a:xfrm rot="13817055">
            <a:off x="10643941" y="716293"/>
            <a:ext cx="96516" cy="1103752"/>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23">
            <a:extLst>
              <a:ext uri="{FF2B5EF4-FFF2-40B4-BE49-F238E27FC236}">
                <a16:creationId xmlns:a16="http://schemas.microsoft.com/office/drawing/2014/main" id="{480B7404-0B5A-4E08-B392-DD19CCF896A4}"/>
              </a:ext>
            </a:extLst>
          </p:cNvPr>
          <p:cNvSpPr/>
          <p:nvPr/>
        </p:nvSpPr>
        <p:spPr>
          <a:xfrm>
            <a:off x="956324" y="3527722"/>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ctangle 24">
            <a:extLst>
              <a:ext uri="{FF2B5EF4-FFF2-40B4-BE49-F238E27FC236}">
                <a16:creationId xmlns:a16="http://schemas.microsoft.com/office/drawing/2014/main" id="{CE389A67-8290-4C6E-A85C-FA7D9F6CC876}"/>
              </a:ext>
            </a:extLst>
          </p:cNvPr>
          <p:cNvSpPr/>
          <p:nvPr/>
        </p:nvSpPr>
        <p:spPr>
          <a:xfrm>
            <a:off x="978425" y="2214649"/>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Rectangle 25">
            <a:extLst>
              <a:ext uri="{FF2B5EF4-FFF2-40B4-BE49-F238E27FC236}">
                <a16:creationId xmlns:a16="http://schemas.microsoft.com/office/drawing/2014/main" id="{84351851-0022-44FE-B9D1-9065521E7C39}"/>
              </a:ext>
            </a:extLst>
          </p:cNvPr>
          <p:cNvSpPr/>
          <p:nvPr/>
        </p:nvSpPr>
        <p:spPr>
          <a:xfrm>
            <a:off x="1052360" y="5117997"/>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Rectangle 26">
            <a:extLst>
              <a:ext uri="{FF2B5EF4-FFF2-40B4-BE49-F238E27FC236}">
                <a16:creationId xmlns:a16="http://schemas.microsoft.com/office/drawing/2014/main" id="{0F74A2F8-579E-405D-9058-892D952871FB}"/>
              </a:ext>
            </a:extLst>
          </p:cNvPr>
          <p:cNvSpPr/>
          <p:nvPr/>
        </p:nvSpPr>
        <p:spPr>
          <a:xfrm>
            <a:off x="783105" y="5108607"/>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Arrow: Down 27">
            <a:extLst>
              <a:ext uri="{FF2B5EF4-FFF2-40B4-BE49-F238E27FC236}">
                <a16:creationId xmlns:a16="http://schemas.microsoft.com/office/drawing/2014/main" id="{D386FC5F-7757-4275-AC0C-DFDE4CE9B210}"/>
              </a:ext>
            </a:extLst>
          </p:cNvPr>
          <p:cNvSpPr/>
          <p:nvPr/>
        </p:nvSpPr>
        <p:spPr>
          <a:xfrm rot="13817055">
            <a:off x="1350155" y="3926432"/>
            <a:ext cx="169994" cy="1103752"/>
          </a:xfrm>
          <a:prstGeom prst="downArrow">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Arrow: Down 28">
            <a:extLst>
              <a:ext uri="{FF2B5EF4-FFF2-40B4-BE49-F238E27FC236}">
                <a16:creationId xmlns:a16="http://schemas.microsoft.com/office/drawing/2014/main" id="{0F05FEB5-1AF9-4232-8F6E-99786CF925E5}"/>
              </a:ext>
            </a:extLst>
          </p:cNvPr>
          <p:cNvSpPr/>
          <p:nvPr/>
        </p:nvSpPr>
        <p:spPr>
          <a:xfrm rot="13817055">
            <a:off x="11449423" y="-75769"/>
            <a:ext cx="240400" cy="1103752"/>
          </a:xfrm>
          <a:prstGeom prst="down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0" name="Picture 29">
            <a:extLst>
              <a:ext uri="{FF2B5EF4-FFF2-40B4-BE49-F238E27FC236}">
                <a16:creationId xmlns:a16="http://schemas.microsoft.com/office/drawing/2014/main" id="{6D3BFC24-D99C-4CEC-8013-4452B3ACBDD0}"/>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322547" y="5654624"/>
            <a:ext cx="1041565" cy="1041565"/>
          </a:xfrm>
          <a:prstGeom prst="rect">
            <a:avLst/>
          </a:prstGeom>
        </p:spPr>
      </p:pic>
      <p:pic>
        <p:nvPicPr>
          <p:cNvPr id="35" name="Picture 34" descr="A picture containing weapon, spring&#10;&#10;Description automatically generated">
            <a:extLst>
              <a:ext uri="{FF2B5EF4-FFF2-40B4-BE49-F238E27FC236}">
                <a16:creationId xmlns:a16="http://schemas.microsoft.com/office/drawing/2014/main" id="{6713C36F-3E2B-4DD1-869C-AC3760F86F5D}"/>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0690000" y="1489378"/>
            <a:ext cx="611122" cy="1097277"/>
          </a:xfrm>
          <a:prstGeom prst="rect">
            <a:avLst/>
          </a:prstGeom>
        </p:spPr>
      </p:pic>
      <p:sp>
        <p:nvSpPr>
          <p:cNvPr id="32" name="Rectangle 31">
            <a:extLst>
              <a:ext uri="{FF2B5EF4-FFF2-40B4-BE49-F238E27FC236}">
                <a16:creationId xmlns:a16="http://schemas.microsoft.com/office/drawing/2014/main" id="{CF8F99C0-0AAF-4ED0-B7C2-D586AF36F5C3}"/>
              </a:ext>
            </a:extLst>
          </p:cNvPr>
          <p:cNvSpPr/>
          <p:nvPr/>
        </p:nvSpPr>
        <p:spPr>
          <a:xfrm>
            <a:off x="8848726" y="1536349"/>
            <a:ext cx="2347912" cy="64383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7" name="Rectangle 36">
            <a:extLst>
              <a:ext uri="{FF2B5EF4-FFF2-40B4-BE49-F238E27FC236}">
                <a16:creationId xmlns:a16="http://schemas.microsoft.com/office/drawing/2014/main" id="{BDD325AC-D8E7-4DBA-9E0D-8A9BB655239C}"/>
              </a:ext>
            </a:extLst>
          </p:cNvPr>
          <p:cNvSpPr/>
          <p:nvPr/>
        </p:nvSpPr>
        <p:spPr>
          <a:xfrm>
            <a:off x="10279277" y="1644595"/>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Rectangle 37">
            <a:extLst>
              <a:ext uri="{FF2B5EF4-FFF2-40B4-BE49-F238E27FC236}">
                <a16:creationId xmlns:a16="http://schemas.microsoft.com/office/drawing/2014/main" id="{527109AD-AAE6-4418-8C43-212451A99653}"/>
              </a:ext>
            </a:extLst>
          </p:cNvPr>
          <p:cNvSpPr/>
          <p:nvPr/>
        </p:nvSpPr>
        <p:spPr>
          <a:xfrm>
            <a:off x="10027878" y="1644595"/>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3" name="Picture 16" descr="Best Premium Watercolor Sets for Beginner and Expert Painters – ARTnews.com">
            <a:extLst>
              <a:ext uri="{FF2B5EF4-FFF2-40B4-BE49-F238E27FC236}">
                <a16:creationId xmlns:a16="http://schemas.microsoft.com/office/drawing/2014/main" id="{B6A68B79-3AFD-46C4-AC6B-E3BDC06A16F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5687" y="1392839"/>
            <a:ext cx="1180151" cy="787344"/>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C0F97BCE-5513-4468-95A1-954F5EB84AEC}"/>
              </a:ext>
            </a:extLst>
          </p:cNvPr>
          <p:cNvSpPr/>
          <p:nvPr/>
        </p:nvSpPr>
        <p:spPr>
          <a:xfrm>
            <a:off x="8021878" y="951752"/>
            <a:ext cx="2085251" cy="369332"/>
          </a:xfrm>
          <a:prstGeom prst="rect">
            <a:avLst/>
          </a:prstGeom>
        </p:spPr>
        <p:txBody>
          <a:bodyPr wrap="none">
            <a:spAutoFit/>
          </a:bodyPr>
          <a:lstStyle/>
          <a:p>
            <a:r>
              <a:rPr lang="sv-SE" b="1" dirty="0"/>
              <a:t>Watercolor painting</a:t>
            </a:r>
          </a:p>
        </p:txBody>
      </p:sp>
      <p:sp>
        <p:nvSpPr>
          <p:cNvPr id="40" name="Rectangle 39">
            <a:extLst>
              <a:ext uri="{FF2B5EF4-FFF2-40B4-BE49-F238E27FC236}">
                <a16:creationId xmlns:a16="http://schemas.microsoft.com/office/drawing/2014/main" id="{D75B1265-32D7-4A44-8568-95505951CB84}"/>
              </a:ext>
            </a:extLst>
          </p:cNvPr>
          <p:cNvSpPr/>
          <p:nvPr/>
        </p:nvSpPr>
        <p:spPr>
          <a:xfrm>
            <a:off x="8136097" y="2548770"/>
            <a:ext cx="1288623" cy="369332"/>
          </a:xfrm>
          <a:prstGeom prst="rect">
            <a:avLst/>
          </a:prstGeom>
        </p:spPr>
        <p:txBody>
          <a:bodyPr wrap="none">
            <a:spAutoFit/>
          </a:bodyPr>
          <a:lstStyle/>
          <a:p>
            <a:r>
              <a:rPr lang="sv-SE" b="1" dirty="0"/>
              <a:t>Oil painting</a:t>
            </a:r>
          </a:p>
        </p:txBody>
      </p:sp>
      <p:pic>
        <p:nvPicPr>
          <p:cNvPr id="41" name="Picture 40" descr="A picture containing star, outdoor object, light, colorful&#10;&#10;Description automatically generated">
            <a:extLst>
              <a:ext uri="{FF2B5EF4-FFF2-40B4-BE49-F238E27FC236}">
                <a16:creationId xmlns:a16="http://schemas.microsoft.com/office/drawing/2014/main" id="{5063A059-BFA9-48ED-AA0F-F837B7224FF8}"/>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531551" y="2864303"/>
            <a:ext cx="739972" cy="522605"/>
          </a:xfrm>
          <a:prstGeom prst="rect">
            <a:avLst/>
          </a:prstGeom>
        </p:spPr>
      </p:pic>
      <p:pic>
        <p:nvPicPr>
          <p:cNvPr id="42" name="Picture 41" descr="Icon&#10;&#10;Description automatically generated">
            <a:extLst>
              <a:ext uri="{FF2B5EF4-FFF2-40B4-BE49-F238E27FC236}">
                <a16:creationId xmlns:a16="http://schemas.microsoft.com/office/drawing/2014/main" id="{9ED48B8B-7A45-4AF3-9AEA-E5B1FDE6C39F}"/>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331259" y="2787343"/>
            <a:ext cx="397498" cy="380418"/>
          </a:xfrm>
          <a:prstGeom prst="rect">
            <a:avLst/>
          </a:prstGeom>
        </p:spPr>
      </p:pic>
      <p:sp>
        <p:nvSpPr>
          <p:cNvPr id="45" name="Rectangle 44">
            <a:extLst>
              <a:ext uri="{FF2B5EF4-FFF2-40B4-BE49-F238E27FC236}">
                <a16:creationId xmlns:a16="http://schemas.microsoft.com/office/drawing/2014/main" id="{375102B9-0A7E-4D04-95E8-E6E9182F17CD}"/>
              </a:ext>
            </a:extLst>
          </p:cNvPr>
          <p:cNvSpPr/>
          <p:nvPr/>
        </p:nvSpPr>
        <p:spPr>
          <a:xfrm>
            <a:off x="9728016" y="1983088"/>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Rectangle 45">
            <a:extLst>
              <a:ext uri="{FF2B5EF4-FFF2-40B4-BE49-F238E27FC236}">
                <a16:creationId xmlns:a16="http://schemas.microsoft.com/office/drawing/2014/main" id="{F69D23CB-35FA-4A78-B2A3-F8CCE885FAD9}"/>
              </a:ext>
            </a:extLst>
          </p:cNvPr>
          <p:cNvSpPr/>
          <p:nvPr/>
        </p:nvSpPr>
        <p:spPr>
          <a:xfrm>
            <a:off x="9864459" y="1801453"/>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Rectangle 43">
            <a:extLst>
              <a:ext uri="{FF2B5EF4-FFF2-40B4-BE49-F238E27FC236}">
                <a16:creationId xmlns:a16="http://schemas.microsoft.com/office/drawing/2014/main" id="{783E0DC2-0D07-4AF6-9DB9-75395DC41A95}"/>
              </a:ext>
            </a:extLst>
          </p:cNvPr>
          <p:cNvSpPr/>
          <p:nvPr/>
        </p:nvSpPr>
        <p:spPr>
          <a:xfrm>
            <a:off x="8242321" y="2182873"/>
            <a:ext cx="3590925" cy="1163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48" name="Rectangle 47">
            <a:extLst>
              <a:ext uri="{FF2B5EF4-FFF2-40B4-BE49-F238E27FC236}">
                <a16:creationId xmlns:a16="http://schemas.microsoft.com/office/drawing/2014/main" id="{F4516247-CD55-4050-9DDC-DBFB875D5202}"/>
              </a:ext>
            </a:extLst>
          </p:cNvPr>
          <p:cNvSpPr/>
          <p:nvPr/>
        </p:nvSpPr>
        <p:spPr>
          <a:xfrm>
            <a:off x="11236799" y="1925559"/>
            <a:ext cx="734496" cy="369332"/>
          </a:xfrm>
          <a:prstGeom prst="rect">
            <a:avLst/>
          </a:prstGeom>
        </p:spPr>
        <p:txBody>
          <a:bodyPr wrap="none">
            <a:spAutoFit/>
          </a:bodyPr>
          <a:lstStyle/>
          <a:p>
            <a:r>
              <a:rPr lang="sv-SE" dirty="0"/>
              <a:t>paper</a:t>
            </a:r>
          </a:p>
        </p:txBody>
      </p:sp>
      <p:sp>
        <p:nvSpPr>
          <p:cNvPr id="49" name="Arrow: Down 48">
            <a:extLst>
              <a:ext uri="{FF2B5EF4-FFF2-40B4-BE49-F238E27FC236}">
                <a16:creationId xmlns:a16="http://schemas.microsoft.com/office/drawing/2014/main" id="{D4FF603F-AA7A-47E8-9850-E9A48504AABB}"/>
              </a:ext>
            </a:extLst>
          </p:cNvPr>
          <p:cNvSpPr/>
          <p:nvPr/>
        </p:nvSpPr>
        <p:spPr>
          <a:xfrm rot="13817055">
            <a:off x="6609311" y="4874802"/>
            <a:ext cx="96516" cy="1103752"/>
          </a:xfrm>
          <a:prstGeom prst="down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Arrow: Down 49">
            <a:extLst>
              <a:ext uri="{FF2B5EF4-FFF2-40B4-BE49-F238E27FC236}">
                <a16:creationId xmlns:a16="http://schemas.microsoft.com/office/drawing/2014/main" id="{5138F737-75B4-476A-8566-DDE039E69322}"/>
              </a:ext>
            </a:extLst>
          </p:cNvPr>
          <p:cNvSpPr/>
          <p:nvPr/>
        </p:nvSpPr>
        <p:spPr>
          <a:xfrm rot="13817055">
            <a:off x="7414793" y="4082740"/>
            <a:ext cx="240400" cy="1103752"/>
          </a:xfrm>
          <a:prstGeom prst="down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Arrow: Down 51">
            <a:extLst>
              <a:ext uri="{FF2B5EF4-FFF2-40B4-BE49-F238E27FC236}">
                <a16:creationId xmlns:a16="http://schemas.microsoft.com/office/drawing/2014/main" id="{B8AEAE36-3EDB-44F7-84D3-F4704E0FE4E2}"/>
              </a:ext>
            </a:extLst>
          </p:cNvPr>
          <p:cNvSpPr/>
          <p:nvPr/>
        </p:nvSpPr>
        <p:spPr>
          <a:xfrm rot="13817055">
            <a:off x="6530061" y="4810156"/>
            <a:ext cx="96516" cy="1103752"/>
          </a:xfrm>
          <a:prstGeom prst="down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3" name="Straight Connector 52">
            <a:extLst>
              <a:ext uri="{FF2B5EF4-FFF2-40B4-BE49-F238E27FC236}">
                <a16:creationId xmlns:a16="http://schemas.microsoft.com/office/drawing/2014/main" id="{D7EC5A6A-4856-4DDA-A89B-532077832FE0}"/>
              </a:ext>
            </a:extLst>
          </p:cNvPr>
          <p:cNvCxnSpPr>
            <a:cxnSpLocks/>
          </p:cNvCxnSpPr>
          <p:nvPr/>
        </p:nvCxnSpPr>
        <p:spPr>
          <a:xfrm>
            <a:off x="5448300" y="45112"/>
            <a:ext cx="1" cy="6727163"/>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53054B1E-3716-4CE2-91C0-5899BDDF1C71}"/>
              </a:ext>
            </a:extLst>
          </p:cNvPr>
          <p:cNvSpPr/>
          <p:nvPr/>
        </p:nvSpPr>
        <p:spPr>
          <a:xfrm>
            <a:off x="8162518" y="3471990"/>
            <a:ext cx="3590925" cy="11637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dirty="0"/>
          </a:p>
        </p:txBody>
      </p:sp>
      <p:sp>
        <p:nvSpPr>
          <p:cNvPr id="57" name="Rectangle 56">
            <a:extLst>
              <a:ext uri="{FF2B5EF4-FFF2-40B4-BE49-F238E27FC236}">
                <a16:creationId xmlns:a16="http://schemas.microsoft.com/office/drawing/2014/main" id="{C925CFFB-92B3-43F5-9EC3-98528FACC43E}"/>
              </a:ext>
            </a:extLst>
          </p:cNvPr>
          <p:cNvSpPr/>
          <p:nvPr/>
        </p:nvSpPr>
        <p:spPr>
          <a:xfrm>
            <a:off x="11156996" y="3214676"/>
            <a:ext cx="810286" cy="369332"/>
          </a:xfrm>
          <a:prstGeom prst="rect">
            <a:avLst/>
          </a:prstGeom>
        </p:spPr>
        <p:txBody>
          <a:bodyPr wrap="none">
            <a:spAutoFit/>
          </a:bodyPr>
          <a:lstStyle/>
          <a:p>
            <a:r>
              <a:rPr lang="sv-SE" dirty="0"/>
              <a:t>canvas</a:t>
            </a:r>
          </a:p>
        </p:txBody>
      </p:sp>
      <p:sp>
        <p:nvSpPr>
          <p:cNvPr id="58" name="Rectangle 57">
            <a:extLst>
              <a:ext uri="{FF2B5EF4-FFF2-40B4-BE49-F238E27FC236}">
                <a16:creationId xmlns:a16="http://schemas.microsoft.com/office/drawing/2014/main" id="{26041042-6534-4EBF-B55A-1DD0EB26CB9B}"/>
              </a:ext>
            </a:extLst>
          </p:cNvPr>
          <p:cNvSpPr/>
          <p:nvPr/>
        </p:nvSpPr>
        <p:spPr>
          <a:xfrm>
            <a:off x="8062923" y="5984836"/>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Rectangle 58">
            <a:extLst>
              <a:ext uri="{FF2B5EF4-FFF2-40B4-BE49-F238E27FC236}">
                <a16:creationId xmlns:a16="http://schemas.microsoft.com/office/drawing/2014/main" id="{34248A68-AE1B-4B95-AB4A-AB2F2978C648}"/>
              </a:ext>
            </a:extLst>
          </p:cNvPr>
          <p:cNvSpPr/>
          <p:nvPr/>
        </p:nvSpPr>
        <p:spPr>
          <a:xfrm>
            <a:off x="8242321" y="5984836"/>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Rectangle 59">
            <a:extLst>
              <a:ext uri="{FF2B5EF4-FFF2-40B4-BE49-F238E27FC236}">
                <a16:creationId xmlns:a16="http://schemas.microsoft.com/office/drawing/2014/main" id="{04927A54-6C14-4BE7-A37D-81FAD24C574D}"/>
              </a:ext>
            </a:extLst>
          </p:cNvPr>
          <p:cNvSpPr/>
          <p:nvPr/>
        </p:nvSpPr>
        <p:spPr>
          <a:xfrm>
            <a:off x="8403151" y="5984836"/>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Rectangle 60">
            <a:extLst>
              <a:ext uri="{FF2B5EF4-FFF2-40B4-BE49-F238E27FC236}">
                <a16:creationId xmlns:a16="http://schemas.microsoft.com/office/drawing/2014/main" id="{15F99AFD-1D72-4783-8230-5072B573C6A0}"/>
              </a:ext>
            </a:extLst>
          </p:cNvPr>
          <p:cNvSpPr/>
          <p:nvPr/>
        </p:nvSpPr>
        <p:spPr>
          <a:xfrm>
            <a:off x="8571734" y="5984835"/>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Rectangle 61">
            <a:extLst>
              <a:ext uri="{FF2B5EF4-FFF2-40B4-BE49-F238E27FC236}">
                <a16:creationId xmlns:a16="http://schemas.microsoft.com/office/drawing/2014/main" id="{A98951BF-5F76-4DC4-A7D3-934E03E648AE}"/>
              </a:ext>
            </a:extLst>
          </p:cNvPr>
          <p:cNvSpPr/>
          <p:nvPr/>
        </p:nvSpPr>
        <p:spPr>
          <a:xfrm>
            <a:off x="8215986" y="4378295"/>
            <a:ext cx="184679" cy="6912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Rectangle 62">
            <a:extLst>
              <a:ext uri="{FF2B5EF4-FFF2-40B4-BE49-F238E27FC236}">
                <a16:creationId xmlns:a16="http://schemas.microsoft.com/office/drawing/2014/main" id="{0364AB3B-1570-4E91-AC98-715CABB566F3}"/>
              </a:ext>
            </a:extLst>
          </p:cNvPr>
          <p:cNvSpPr/>
          <p:nvPr/>
        </p:nvSpPr>
        <p:spPr>
          <a:xfrm>
            <a:off x="8400666" y="4370627"/>
            <a:ext cx="152452" cy="4013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Rectangle 63">
            <a:extLst>
              <a:ext uri="{FF2B5EF4-FFF2-40B4-BE49-F238E27FC236}">
                <a16:creationId xmlns:a16="http://schemas.microsoft.com/office/drawing/2014/main" id="{7BEF0006-90AE-47FA-AE40-01A8724C4EE5}"/>
              </a:ext>
            </a:extLst>
          </p:cNvPr>
          <p:cNvSpPr/>
          <p:nvPr/>
        </p:nvSpPr>
        <p:spPr>
          <a:xfrm>
            <a:off x="8215985" y="5044435"/>
            <a:ext cx="184679" cy="40139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Rectangle 64">
            <a:extLst>
              <a:ext uri="{FF2B5EF4-FFF2-40B4-BE49-F238E27FC236}">
                <a16:creationId xmlns:a16="http://schemas.microsoft.com/office/drawing/2014/main" id="{F5C430D7-EFFE-4035-968F-31E354B646B8}"/>
              </a:ext>
            </a:extLst>
          </p:cNvPr>
          <p:cNvSpPr/>
          <p:nvPr/>
        </p:nvSpPr>
        <p:spPr>
          <a:xfrm>
            <a:off x="8368439" y="4754608"/>
            <a:ext cx="184679" cy="69122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Rectangle 67">
            <a:extLst>
              <a:ext uri="{FF2B5EF4-FFF2-40B4-BE49-F238E27FC236}">
                <a16:creationId xmlns:a16="http://schemas.microsoft.com/office/drawing/2014/main" id="{D81DBB5D-6C67-4601-BE81-B0300C619F2B}"/>
              </a:ext>
            </a:extLst>
          </p:cNvPr>
          <p:cNvSpPr/>
          <p:nvPr/>
        </p:nvSpPr>
        <p:spPr>
          <a:xfrm>
            <a:off x="8237570" y="6109599"/>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Rectangle 68">
            <a:extLst>
              <a:ext uri="{FF2B5EF4-FFF2-40B4-BE49-F238E27FC236}">
                <a16:creationId xmlns:a16="http://schemas.microsoft.com/office/drawing/2014/main" id="{B2AB3747-D3FF-45B2-AC84-A6C65B0F611D}"/>
              </a:ext>
            </a:extLst>
          </p:cNvPr>
          <p:cNvSpPr/>
          <p:nvPr/>
        </p:nvSpPr>
        <p:spPr>
          <a:xfrm>
            <a:off x="8416968" y="6109599"/>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Rectangle 69">
            <a:extLst>
              <a:ext uri="{FF2B5EF4-FFF2-40B4-BE49-F238E27FC236}">
                <a16:creationId xmlns:a16="http://schemas.microsoft.com/office/drawing/2014/main" id="{3E46E096-A704-4FBB-961A-10E3BB53F8C2}"/>
              </a:ext>
            </a:extLst>
          </p:cNvPr>
          <p:cNvSpPr/>
          <p:nvPr/>
        </p:nvSpPr>
        <p:spPr>
          <a:xfrm>
            <a:off x="8577798" y="6109599"/>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Rectangle 70">
            <a:extLst>
              <a:ext uri="{FF2B5EF4-FFF2-40B4-BE49-F238E27FC236}">
                <a16:creationId xmlns:a16="http://schemas.microsoft.com/office/drawing/2014/main" id="{9E6EE0E9-FBAA-4EBB-9429-ACAB928B9925}"/>
              </a:ext>
            </a:extLst>
          </p:cNvPr>
          <p:cNvSpPr/>
          <p:nvPr/>
        </p:nvSpPr>
        <p:spPr>
          <a:xfrm>
            <a:off x="8061208" y="6120090"/>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Rectangle 71">
            <a:extLst>
              <a:ext uri="{FF2B5EF4-FFF2-40B4-BE49-F238E27FC236}">
                <a16:creationId xmlns:a16="http://schemas.microsoft.com/office/drawing/2014/main" id="{000A3EEE-B50D-4983-A199-C0351F357631}"/>
              </a:ext>
            </a:extLst>
          </p:cNvPr>
          <p:cNvSpPr/>
          <p:nvPr/>
        </p:nvSpPr>
        <p:spPr>
          <a:xfrm>
            <a:off x="8088156" y="6246260"/>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Rectangle 72">
            <a:extLst>
              <a:ext uri="{FF2B5EF4-FFF2-40B4-BE49-F238E27FC236}">
                <a16:creationId xmlns:a16="http://schemas.microsoft.com/office/drawing/2014/main" id="{05BDDCD1-A93A-489C-8E0F-D939D52B95E2}"/>
              </a:ext>
            </a:extLst>
          </p:cNvPr>
          <p:cNvSpPr/>
          <p:nvPr/>
        </p:nvSpPr>
        <p:spPr>
          <a:xfrm>
            <a:off x="8267554" y="6246260"/>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Rectangle 73">
            <a:extLst>
              <a:ext uri="{FF2B5EF4-FFF2-40B4-BE49-F238E27FC236}">
                <a16:creationId xmlns:a16="http://schemas.microsoft.com/office/drawing/2014/main" id="{14C7C472-6E1F-476E-B6EF-C28D0C701FC6}"/>
              </a:ext>
            </a:extLst>
          </p:cNvPr>
          <p:cNvSpPr/>
          <p:nvPr/>
        </p:nvSpPr>
        <p:spPr>
          <a:xfrm>
            <a:off x="8428384" y="6246260"/>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 name="Rectangle 74">
            <a:extLst>
              <a:ext uri="{FF2B5EF4-FFF2-40B4-BE49-F238E27FC236}">
                <a16:creationId xmlns:a16="http://schemas.microsoft.com/office/drawing/2014/main" id="{5421FA5A-A7D7-4433-B44A-70A53277EF60}"/>
              </a:ext>
            </a:extLst>
          </p:cNvPr>
          <p:cNvSpPr/>
          <p:nvPr/>
        </p:nvSpPr>
        <p:spPr>
          <a:xfrm>
            <a:off x="8596967" y="6246259"/>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 name="Rectangle 75">
            <a:extLst>
              <a:ext uri="{FF2B5EF4-FFF2-40B4-BE49-F238E27FC236}">
                <a16:creationId xmlns:a16="http://schemas.microsoft.com/office/drawing/2014/main" id="{6DD6789C-0C4D-4C55-8D74-4CA8C12495D2}"/>
              </a:ext>
            </a:extLst>
          </p:cNvPr>
          <p:cNvSpPr/>
          <p:nvPr/>
        </p:nvSpPr>
        <p:spPr>
          <a:xfrm>
            <a:off x="8262803" y="6371023"/>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7" name="Rectangle 76">
            <a:extLst>
              <a:ext uri="{FF2B5EF4-FFF2-40B4-BE49-F238E27FC236}">
                <a16:creationId xmlns:a16="http://schemas.microsoft.com/office/drawing/2014/main" id="{82BC330F-820F-4455-ABAF-1EC95F572799}"/>
              </a:ext>
            </a:extLst>
          </p:cNvPr>
          <p:cNvSpPr/>
          <p:nvPr/>
        </p:nvSpPr>
        <p:spPr>
          <a:xfrm>
            <a:off x="8442201" y="6371023"/>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Rectangle 77">
            <a:extLst>
              <a:ext uri="{FF2B5EF4-FFF2-40B4-BE49-F238E27FC236}">
                <a16:creationId xmlns:a16="http://schemas.microsoft.com/office/drawing/2014/main" id="{DE781EAF-8F08-42DA-A451-95CFE6942DEA}"/>
              </a:ext>
            </a:extLst>
          </p:cNvPr>
          <p:cNvSpPr/>
          <p:nvPr/>
        </p:nvSpPr>
        <p:spPr>
          <a:xfrm>
            <a:off x="8603031" y="6371023"/>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9" name="Rectangle 78">
            <a:extLst>
              <a:ext uri="{FF2B5EF4-FFF2-40B4-BE49-F238E27FC236}">
                <a16:creationId xmlns:a16="http://schemas.microsoft.com/office/drawing/2014/main" id="{7E08E11E-1D7F-4620-B9F1-171BA6C217EF}"/>
              </a:ext>
            </a:extLst>
          </p:cNvPr>
          <p:cNvSpPr/>
          <p:nvPr/>
        </p:nvSpPr>
        <p:spPr>
          <a:xfrm>
            <a:off x="8086441" y="6381514"/>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0" name="Picture 2">
            <a:extLst>
              <a:ext uri="{FF2B5EF4-FFF2-40B4-BE49-F238E27FC236}">
                <a16:creationId xmlns:a16="http://schemas.microsoft.com/office/drawing/2014/main" id="{608DFA62-B50B-4B3F-984D-5ADB263C1BA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07587" y="4288445"/>
            <a:ext cx="1437886" cy="111921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The Starry Night">
            <a:extLst>
              <a:ext uri="{FF2B5EF4-FFF2-40B4-BE49-F238E27FC236}">
                <a16:creationId xmlns:a16="http://schemas.microsoft.com/office/drawing/2014/main" id="{439CABEE-5739-4070-8A6E-7D6D08CB03E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378783" y="4288445"/>
            <a:ext cx="1693752" cy="1119219"/>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81">
            <a:extLst>
              <a:ext uri="{FF2B5EF4-FFF2-40B4-BE49-F238E27FC236}">
                <a16:creationId xmlns:a16="http://schemas.microsoft.com/office/drawing/2014/main" id="{2152A123-D2F3-47FB-81CC-C470085F8E1A}"/>
              </a:ext>
            </a:extLst>
          </p:cNvPr>
          <p:cNvSpPr txBox="1"/>
          <p:nvPr/>
        </p:nvSpPr>
        <p:spPr>
          <a:xfrm>
            <a:off x="8136097" y="4024557"/>
            <a:ext cx="3981694" cy="276999"/>
          </a:xfrm>
          <a:prstGeom prst="rect">
            <a:avLst/>
          </a:prstGeom>
          <a:noFill/>
        </p:spPr>
        <p:txBody>
          <a:bodyPr wrap="square" rtlCol="0">
            <a:spAutoFit/>
          </a:bodyPr>
          <a:lstStyle/>
          <a:p>
            <a:r>
              <a:rPr lang="sv-SE" sz="1200" b="1" dirty="0">
                <a:latin typeface="Arial" panose="020B0604020202020204" pitchFamily="34" charset="0"/>
              </a:rPr>
              <a:t>Modernism (imressionism &amp; post-Impressionism)</a:t>
            </a:r>
            <a:endParaRPr lang="sv-SE" sz="1200" b="1" dirty="0"/>
          </a:p>
        </p:txBody>
      </p:sp>
      <p:pic>
        <p:nvPicPr>
          <p:cNvPr id="83" name="Picture 2">
            <a:extLst>
              <a:ext uri="{FF2B5EF4-FFF2-40B4-BE49-F238E27FC236}">
                <a16:creationId xmlns:a16="http://schemas.microsoft.com/office/drawing/2014/main" id="{0E613CE9-48BC-4E35-8845-D4D88B73CE9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32727" y="5791692"/>
            <a:ext cx="1651372" cy="1032107"/>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AB259FCD-44E8-4559-B184-C1773DAA955A}"/>
              </a:ext>
            </a:extLst>
          </p:cNvPr>
          <p:cNvSpPr/>
          <p:nvPr/>
        </p:nvSpPr>
        <p:spPr>
          <a:xfrm>
            <a:off x="9442448" y="3353413"/>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5" name="Rectangle 84">
            <a:extLst>
              <a:ext uri="{FF2B5EF4-FFF2-40B4-BE49-F238E27FC236}">
                <a16:creationId xmlns:a16="http://schemas.microsoft.com/office/drawing/2014/main" id="{9062D9FC-DD40-42EB-803D-84E731FF7944}"/>
              </a:ext>
            </a:extLst>
          </p:cNvPr>
          <p:cNvSpPr/>
          <p:nvPr/>
        </p:nvSpPr>
        <p:spPr>
          <a:xfrm>
            <a:off x="9621846" y="3353413"/>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6" name="Rectangle 85">
            <a:extLst>
              <a:ext uri="{FF2B5EF4-FFF2-40B4-BE49-F238E27FC236}">
                <a16:creationId xmlns:a16="http://schemas.microsoft.com/office/drawing/2014/main" id="{24654810-FEA7-4FC1-BCA6-22602F0A4EF3}"/>
              </a:ext>
            </a:extLst>
          </p:cNvPr>
          <p:cNvSpPr/>
          <p:nvPr/>
        </p:nvSpPr>
        <p:spPr>
          <a:xfrm>
            <a:off x="9782676" y="3353413"/>
            <a:ext cx="173325" cy="12713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7" name="Rectangle 86">
            <a:extLst>
              <a:ext uri="{FF2B5EF4-FFF2-40B4-BE49-F238E27FC236}">
                <a16:creationId xmlns:a16="http://schemas.microsoft.com/office/drawing/2014/main" id="{6FD94CB8-6748-46A1-872F-D6AB90F816B5}"/>
              </a:ext>
            </a:extLst>
          </p:cNvPr>
          <p:cNvSpPr/>
          <p:nvPr/>
        </p:nvSpPr>
        <p:spPr>
          <a:xfrm>
            <a:off x="9951259" y="3353412"/>
            <a:ext cx="173325" cy="1271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8" name="TextBox 87">
            <a:extLst>
              <a:ext uri="{FF2B5EF4-FFF2-40B4-BE49-F238E27FC236}">
                <a16:creationId xmlns:a16="http://schemas.microsoft.com/office/drawing/2014/main" id="{27F64DA6-5394-4E82-81FA-4C2F4538EFC7}"/>
              </a:ext>
            </a:extLst>
          </p:cNvPr>
          <p:cNvSpPr txBox="1"/>
          <p:nvPr/>
        </p:nvSpPr>
        <p:spPr>
          <a:xfrm>
            <a:off x="8300424" y="5580120"/>
            <a:ext cx="1931939" cy="276999"/>
          </a:xfrm>
          <a:prstGeom prst="rect">
            <a:avLst/>
          </a:prstGeom>
          <a:noFill/>
        </p:spPr>
        <p:txBody>
          <a:bodyPr wrap="none" rtlCol="0">
            <a:spAutoFit/>
          </a:bodyPr>
          <a:lstStyle/>
          <a:p>
            <a:r>
              <a:rPr lang="sv-SE" sz="1200" b="1" dirty="0">
                <a:latin typeface="Arial" panose="020B0604020202020204" pitchFamily="34" charset="0"/>
              </a:rPr>
              <a:t>Modernism (Pointillism)</a:t>
            </a:r>
            <a:endParaRPr lang="sv-SE" sz="1200" b="1" dirty="0"/>
          </a:p>
        </p:txBody>
      </p:sp>
    </p:spTree>
    <p:extLst>
      <p:ext uri="{BB962C8B-B14F-4D97-AF65-F5344CB8AC3E}">
        <p14:creationId xmlns:p14="http://schemas.microsoft.com/office/powerpoint/2010/main" val="51813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8724CFFB-F643-4D4C-AD78-8A153BAB6229}"/>
              </a:ext>
            </a:extLst>
          </p:cNvPr>
          <p:cNvGrpSpPr/>
          <p:nvPr/>
        </p:nvGrpSpPr>
        <p:grpSpPr>
          <a:xfrm rot="7748034">
            <a:off x="5729287" y="1437201"/>
            <a:ext cx="2143125" cy="2143125"/>
            <a:chOff x="5729287" y="1437201"/>
            <a:chExt cx="2143125" cy="2143125"/>
          </a:xfrm>
        </p:grpSpPr>
        <p:pic>
          <p:nvPicPr>
            <p:cNvPr id="1028" name="Picture 4">
              <a:extLst>
                <a:ext uri="{FF2B5EF4-FFF2-40B4-BE49-F238E27FC236}">
                  <a16:creationId xmlns:a16="http://schemas.microsoft.com/office/drawing/2014/main" id="{745B1D74-BE41-4FF5-89F8-7CA21AA257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287" y="143720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7CE756F5-F1AB-4316-AC0E-9868F98FBFA8}"/>
                </a:ext>
              </a:extLst>
            </p:cNvPr>
            <p:cNvSpPr/>
            <p:nvPr/>
          </p:nvSpPr>
          <p:spPr>
            <a:xfrm rot="3458717">
              <a:off x="6898942" y="1966834"/>
              <a:ext cx="781568" cy="444669"/>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a:extLst>
                <a:ext uri="{FF2B5EF4-FFF2-40B4-BE49-F238E27FC236}">
                  <a16:creationId xmlns:a16="http://schemas.microsoft.com/office/drawing/2014/main" id="{E752AA07-EA17-4F8F-9EA4-8D693D552F7C}"/>
                </a:ext>
              </a:extLst>
            </p:cNvPr>
            <p:cNvSpPr/>
            <p:nvPr/>
          </p:nvSpPr>
          <p:spPr>
            <a:xfrm rot="1228233">
              <a:off x="6324649" y="3289059"/>
              <a:ext cx="643466" cy="279878"/>
            </a:xfrm>
            <a:prstGeom prst="rect">
              <a:avLst/>
            </a:prstGeom>
            <a:noFill/>
            <a:ln w="381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a:extLst>
                <a:ext uri="{FF2B5EF4-FFF2-40B4-BE49-F238E27FC236}">
                  <a16:creationId xmlns:a16="http://schemas.microsoft.com/office/drawing/2014/main" id="{F5787430-D70F-4F6F-9985-D59F46D57957}"/>
                </a:ext>
              </a:extLst>
            </p:cNvPr>
            <p:cNvSpPr/>
            <p:nvPr/>
          </p:nvSpPr>
          <p:spPr>
            <a:xfrm rot="5400000">
              <a:off x="5604443" y="2314013"/>
              <a:ext cx="506623" cy="256934"/>
            </a:xfrm>
            <a:prstGeom prst="rect">
              <a:avLst/>
            </a:prstGeom>
            <a:noFill/>
            <a:ln w="381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39" name="Group 38">
            <a:extLst>
              <a:ext uri="{FF2B5EF4-FFF2-40B4-BE49-F238E27FC236}">
                <a16:creationId xmlns:a16="http://schemas.microsoft.com/office/drawing/2014/main" id="{CC380FA8-38D0-4D34-A5B1-C2487CB0180D}"/>
              </a:ext>
            </a:extLst>
          </p:cNvPr>
          <p:cNvGrpSpPr/>
          <p:nvPr/>
        </p:nvGrpSpPr>
        <p:grpSpPr>
          <a:xfrm rot="7463807">
            <a:off x="3776144" y="4166898"/>
            <a:ext cx="2143125" cy="2279911"/>
            <a:chOff x="3714629" y="4090435"/>
            <a:chExt cx="2143125" cy="2279911"/>
          </a:xfrm>
        </p:grpSpPr>
        <p:pic>
          <p:nvPicPr>
            <p:cNvPr id="16" name="Picture 4">
              <a:extLst>
                <a:ext uri="{FF2B5EF4-FFF2-40B4-BE49-F238E27FC236}">
                  <a16:creationId xmlns:a16="http://schemas.microsoft.com/office/drawing/2014/main" id="{FB7A597F-6CE9-4416-ABFD-D8786134D7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629" y="422722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D9FBD2D3-092F-4CC4-9E7B-B7AF2EFAAE9C}"/>
                </a:ext>
              </a:extLst>
            </p:cNvPr>
            <p:cNvSpPr/>
            <p:nvPr/>
          </p:nvSpPr>
          <p:spPr>
            <a:xfrm rot="88877">
              <a:off x="4138099" y="4090435"/>
              <a:ext cx="1389195" cy="375566"/>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1026" name="Picture 2">
            <a:extLst>
              <a:ext uri="{FF2B5EF4-FFF2-40B4-BE49-F238E27FC236}">
                <a16:creationId xmlns:a16="http://schemas.microsoft.com/office/drawing/2014/main" id="{C83242E3-75FD-45C7-A495-AB893FE2C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589" y="1437201"/>
            <a:ext cx="3848100" cy="4877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10416A-FA39-4EAA-9902-FF3CE806F33A}"/>
              </a:ext>
            </a:extLst>
          </p:cNvPr>
          <p:cNvSpPr txBox="1"/>
          <p:nvPr/>
        </p:nvSpPr>
        <p:spPr>
          <a:xfrm>
            <a:off x="0" y="0"/>
            <a:ext cx="2707280" cy="369332"/>
          </a:xfrm>
          <a:prstGeom prst="rect">
            <a:avLst/>
          </a:prstGeom>
          <a:noFill/>
        </p:spPr>
        <p:txBody>
          <a:bodyPr wrap="none" rtlCol="0">
            <a:spAutoFit/>
          </a:bodyPr>
          <a:lstStyle/>
          <a:p>
            <a:r>
              <a:rPr lang="sv-SE" b="1" dirty="0"/>
              <a:t>TRINITY (HOW): COLOR - 1</a:t>
            </a:r>
          </a:p>
        </p:txBody>
      </p:sp>
      <p:sp>
        <p:nvSpPr>
          <p:cNvPr id="4" name="Rectangle 3">
            <a:extLst>
              <a:ext uri="{FF2B5EF4-FFF2-40B4-BE49-F238E27FC236}">
                <a16:creationId xmlns:a16="http://schemas.microsoft.com/office/drawing/2014/main" id="{FB81B2F0-50DE-40AF-8BE1-D4774EBD180F}"/>
              </a:ext>
            </a:extLst>
          </p:cNvPr>
          <p:cNvSpPr/>
          <p:nvPr/>
        </p:nvSpPr>
        <p:spPr>
          <a:xfrm>
            <a:off x="8391525" y="6370346"/>
            <a:ext cx="3369127" cy="276999"/>
          </a:xfrm>
          <a:prstGeom prst="rect">
            <a:avLst/>
          </a:prstGeom>
        </p:spPr>
        <p:txBody>
          <a:bodyPr wrap="none">
            <a:spAutoFit/>
          </a:bodyPr>
          <a:lstStyle/>
          <a:p>
            <a:r>
              <a:rPr lang="sv-SE" sz="1200" b="1" dirty="0"/>
              <a:t>Mrs Matisse (1905) by Henri Émile Benoît Matisse</a:t>
            </a:r>
          </a:p>
        </p:txBody>
      </p:sp>
      <p:pic>
        <p:nvPicPr>
          <p:cNvPr id="6" name="Picture 5">
            <a:extLst>
              <a:ext uri="{FF2B5EF4-FFF2-40B4-BE49-F238E27FC236}">
                <a16:creationId xmlns:a16="http://schemas.microsoft.com/office/drawing/2014/main" id="{0AA5B389-532C-4617-9DCF-A442BD6A4709}"/>
              </a:ext>
            </a:extLst>
          </p:cNvPr>
          <p:cNvPicPr>
            <a:picLocks noChangeAspect="1"/>
          </p:cNvPicPr>
          <p:nvPr/>
        </p:nvPicPr>
        <p:blipFill>
          <a:blip r:embed="rId4"/>
          <a:stretch>
            <a:fillRect/>
          </a:stretch>
        </p:blipFill>
        <p:spPr>
          <a:xfrm>
            <a:off x="11096625" y="29378"/>
            <a:ext cx="838200" cy="1057275"/>
          </a:xfrm>
          <a:prstGeom prst="rect">
            <a:avLst/>
          </a:prstGeom>
        </p:spPr>
      </p:pic>
      <p:sp>
        <p:nvSpPr>
          <p:cNvPr id="7" name="TextBox 6">
            <a:extLst>
              <a:ext uri="{FF2B5EF4-FFF2-40B4-BE49-F238E27FC236}">
                <a16:creationId xmlns:a16="http://schemas.microsoft.com/office/drawing/2014/main" id="{E9180886-E602-4D30-B193-1833D8BB6A91}"/>
              </a:ext>
            </a:extLst>
          </p:cNvPr>
          <p:cNvSpPr txBox="1"/>
          <p:nvPr/>
        </p:nvSpPr>
        <p:spPr>
          <a:xfrm>
            <a:off x="10411075" y="1072522"/>
            <a:ext cx="1523750" cy="276999"/>
          </a:xfrm>
          <a:prstGeom prst="rect">
            <a:avLst/>
          </a:prstGeom>
          <a:noFill/>
        </p:spPr>
        <p:txBody>
          <a:bodyPr wrap="none" rtlCol="0">
            <a:spAutoFit/>
          </a:bodyPr>
          <a:lstStyle/>
          <a:p>
            <a:r>
              <a:rPr lang="sv-SE" sz="1200" b="1" dirty="0"/>
              <a:t>Modernism: Fauvism</a:t>
            </a:r>
          </a:p>
        </p:txBody>
      </p:sp>
      <p:pic>
        <p:nvPicPr>
          <p:cNvPr id="14" name="Picture 4">
            <a:extLst>
              <a:ext uri="{FF2B5EF4-FFF2-40B4-BE49-F238E27FC236}">
                <a16:creationId xmlns:a16="http://schemas.microsoft.com/office/drawing/2014/main" id="{D679E256-F9FB-47B0-BDFB-7730E7D73F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477" y="1437201"/>
            <a:ext cx="3273369" cy="487787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6BC71EB1-FD1E-4EA5-AE72-4416C222C3E7}"/>
              </a:ext>
            </a:extLst>
          </p:cNvPr>
          <p:cNvSpPr/>
          <p:nvPr/>
        </p:nvSpPr>
        <p:spPr>
          <a:xfrm>
            <a:off x="279477" y="6370346"/>
            <a:ext cx="2657009" cy="276999"/>
          </a:xfrm>
          <a:prstGeom prst="rect">
            <a:avLst/>
          </a:prstGeom>
        </p:spPr>
        <p:txBody>
          <a:bodyPr wrap="none">
            <a:spAutoFit/>
          </a:bodyPr>
          <a:lstStyle/>
          <a:p>
            <a:r>
              <a:rPr lang="sv-SE" sz="1200" b="1" dirty="0"/>
              <a:t>Mona Lisa (1517) by Leonardo da Vinci</a:t>
            </a:r>
          </a:p>
        </p:txBody>
      </p:sp>
      <p:cxnSp>
        <p:nvCxnSpPr>
          <p:cNvPr id="12" name="Straight Arrow Connector 11">
            <a:extLst>
              <a:ext uri="{FF2B5EF4-FFF2-40B4-BE49-F238E27FC236}">
                <a16:creationId xmlns:a16="http://schemas.microsoft.com/office/drawing/2014/main" id="{D6F2DB2B-ED43-4672-9B5F-D990E2E09523}"/>
              </a:ext>
            </a:extLst>
          </p:cNvPr>
          <p:cNvCxnSpPr>
            <a:cxnSpLocks/>
            <a:stCxn id="18" idx="2"/>
          </p:cNvCxnSpPr>
          <p:nvPr/>
        </p:nvCxnSpPr>
        <p:spPr>
          <a:xfrm flipH="1" flipV="1">
            <a:off x="2867030" y="3990981"/>
            <a:ext cx="2587931" cy="1782096"/>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3F43BBC-196A-4B7F-A1CF-B2C0478BCCFF}"/>
              </a:ext>
            </a:extLst>
          </p:cNvPr>
          <p:cNvCxnSpPr>
            <a:cxnSpLocks/>
          </p:cNvCxnSpPr>
          <p:nvPr/>
        </p:nvCxnSpPr>
        <p:spPr>
          <a:xfrm flipH="1" flipV="1">
            <a:off x="3156714" y="2336105"/>
            <a:ext cx="2587931" cy="3084694"/>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42CF5863-2999-4AC4-826C-F454454F81C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12200" y="664177"/>
            <a:ext cx="546845" cy="546845"/>
          </a:xfrm>
          <a:prstGeom prst="rect">
            <a:avLst/>
          </a:prstGeom>
        </p:spPr>
      </p:pic>
      <p:sp>
        <p:nvSpPr>
          <p:cNvPr id="26" name="TextBox 25">
            <a:extLst>
              <a:ext uri="{FF2B5EF4-FFF2-40B4-BE49-F238E27FC236}">
                <a16:creationId xmlns:a16="http://schemas.microsoft.com/office/drawing/2014/main" id="{0BAAE039-77E6-4434-BBBB-C5A65D635D3A}"/>
              </a:ext>
            </a:extLst>
          </p:cNvPr>
          <p:cNvSpPr txBox="1"/>
          <p:nvPr/>
        </p:nvSpPr>
        <p:spPr>
          <a:xfrm>
            <a:off x="1059045" y="960890"/>
            <a:ext cx="1730923" cy="276999"/>
          </a:xfrm>
          <a:prstGeom prst="rect">
            <a:avLst/>
          </a:prstGeom>
          <a:noFill/>
        </p:spPr>
        <p:txBody>
          <a:bodyPr wrap="none" rtlCol="0">
            <a:spAutoFit/>
          </a:bodyPr>
          <a:lstStyle/>
          <a:p>
            <a:r>
              <a:rPr lang="sv-SE" sz="1200" b="1" dirty="0"/>
              <a:t>Renaissance: Humanism</a:t>
            </a:r>
          </a:p>
        </p:txBody>
      </p:sp>
      <p:cxnSp>
        <p:nvCxnSpPr>
          <p:cNvPr id="27" name="Straight Arrow Connector 26">
            <a:extLst>
              <a:ext uri="{FF2B5EF4-FFF2-40B4-BE49-F238E27FC236}">
                <a16:creationId xmlns:a16="http://schemas.microsoft.com/office/drawing/2014/main" id="{C4D19A63-C48F-4F52-8D25-724DCCBDC49C}"/>
              </a:ext>
            </a:extLst>
          </p:cNvPr>
          <p:cNvCxnSpPr>
            <a:cxnSpLocks/>
            <a:endCxn id="9" idx="0"/>
          </p:cNvCxnSpPr>
          <p:nvPr/>
        </p:nvCxnSpPr>
        <p:spPr>
          <a:xfrm flipH="1" flipV="1">
            <a:off x="6255342" y="1928860"/>
            <a:ext cx="3375675" cy="407243"/>
          </a:xfrm>
          <a:prstGeom prst="straightConnector1">
            <a:avLst/>
          </a:prstGeom>
          <a:ln>
            <a:solidFill>
              <a:srgbClr val="FFFF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8814B9F-91FF-466D-8602-5EFF16FD1E3E}"/>
              </a:ext>
            </a:extLst>
          </p:cNvPr>
          <p:cNvCxnSpPr>
            <a:cxnSpLocks/>
            <a:endCxn id="13" idx="1"/>
          </p:cNvCxnSpPr>
          <p:nvPr/>
        </p:nvCxnSpPr>
        <p:spPr>
          <a:xfrm flipH="1" flipV="1">
            <a:off x="7643970" y="1978938"/>
            <a:ext cx="3766152" cy="112709"/>
          </a:xfrm>
          <a:prstGeom prst="straightConnector1">
            <a:avLst/>
          </a:prstGeom>
          <a:ln>
            <a:solidFill>
              <a:srgbClr val="FFFF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9B6B6BD-86DC-4746-8DA8-7876C202BEE3}"/>
              </a:ext>
            </a:extLst>
          </p:cNvPr>
          <p:cNvCxnSpPr>
            <a:cxnSpLocks/>
            <a:endCxn id="10" idx="0"/>
          </p:cNvCxnSpPr>
          <p:nvPr/>
        </p:nvCxnSpPr>
        <p:spPr>
          <a:xfrm flipH="1" flipV="1">
            <a:off x="6713959" y="3310460"/>
            <a:ext cx="1948390" cy="2110342"/>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4D7E80C-ED15-4F0C-8EB2-044D2F4E4E5D}"/>
              </a:ext>
            </a:extLst>
          </p:cNvPr>
          <p:cNvCxnSpPr>
            <a:cxnSpLocks/>
            <a:endCxn id="10" idx="1"/>
          </p:cNvCxnSpPr>
          <p:nvPr/>
        </p:nvCxnSpPr>
        <p:spPr>
          <a:xfrm flipH="1" flipV="1">
            <a:off x="7128256" y="3135808"/>
            <a:ext cx="2196718" cy="1078383"/>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12672290-1FFE-422D-99C9-C6F7E60A4416}"/>
              </a:ext>
            </a:extLst>
          </p:cNvPr>
          <p:cNvSpPr/>
          <p:nvPr/>
        </p:nvSpPr>
        <p:spPr>
          <a:xfrm>
            <a:off x="2712803" y="97090"/>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57" name="Picture 56" descr="Chart, pie chart, sunburst chart&#10;&#10;Description automatically generated">
            <a:extLst>
              <a:ext uri="{FF2B5EF4-FFF2-40B4-BE49-F238E27FC236}">
                <a16:creationId xmlns:a16="http://schemas.microsoft.com/office/drawing/2014/main" id="{FD41D574-DC4F-42EB-8E28-E254D93EAEE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019527" y="45112"/>
            <a:ext cx="373303" cy="324220"/>
          </a:xfrm>
          <a:prstGeom prst="rect">
            <a:avLst/>
          </a:prstGeom>
        </p:spPr>
      </p:pic>
      <p:sp>
        <p:nvSpPr>
          <p:cNvPr id="67" name="Rectangle 66">
            <a:extLst>
              <a:ext uri="{FF2B5EF4-FFF2-40B4-BE49-F238E27FC236}">
                <a16:creationId xmlns:a16="http://schemas.microsoft.com/office/drawing/2014/main" id="{C61ACE95-CBA3-4AAC-A214-FD3AEA5490E0}"/>
              </a:ext>
            </a:extLst>
          </p:cNvPr>
          <p:cNvSpPr/>
          <p:nvPr/>
        </p:nvSpPr>
        <p:spPr>
          <a:xfrm>
            <a:off x="3658307" y="3810000"/>
            <a:ext cx="1036097" cy="461665"/>
          </a:xfrm>
          <a:prstGeom prst="rect">
            <a:avLst/>
          </a:prstGeom>
        </p:spPr>
        <p:txBody>
          <a:bodyPr wrap="square">
            <a:spAutoFit/>
          </a:bodyPr>
          <a:lstStyle/>
          <a:p>
            <a:r>
              <a:rPr lang="sv-SE" sz="1200" dirty="0"/>
              <a:t>Soft, gentle and mild</a:t>
            </a:r>
          </a:p>
        </p:txBody>
      </p:sp>
      <p:sp>
        <p:nvSpPr>
          <p:cNvPr id="68" name="Rectangle 67">
            <a:extLst>
              <a:ext uri="{FF2B5EF4-FFF2-40B4-BE49-F238E27FC236}">
                <a16:creationId xmlns:a16="http://schemas.microsoft.com/office/drawing/2014/main" id="{B71878C6-AB71-4861-921D-99C0F8066726}"/>
              </a:ext>
            </a:extLst>
          </p:cNvPr>
          <p:cNvSpPr/>
          <p:nvPr/>
        </p:nvSpPr>
        <p:spPr>
          <a:xfrm>
            <a:off x="6784565" y="3568359"/>
            <a:ext cx="1142499" cy="276999"/>
          </a:xfrm>
          <a:prstGeom prst="rect">
            <a:avLst/>
          </a:prstGeom>
        </p:spPr>
        <p:txBody>
          <a:bodyPr wrap="square">
            <a:spAutoFit/>
          </a:bodyPr>
          <a:lstStyle/>
          <a:p>
            <a:r>
              <a:rPr lang="sv-SE" sz="1200" dirty="0"/>
              <a:t>Strong contrast</a:t>
            </a:r>
          </a:p>
        </p:txBody>
      </p:sp>
    </p:spTree>
    <p:extLst>
      <p:ext uri="{BB962C8B-B14F-4D97-AF65-F5344CB8AC3E}">
        <p14:creationId xmlns:p14="http://schemas.microsoft.com/office/powerpoint/2010/main" val="2272461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19B67DB6-42D3-4D97-A9FB-2188F447A840}"/>
              </a:ext>
            </a:extLst>
          </p:cNvPr>
          <p:cNvGrpSpPr/>
          <p:nvPr/>
        </p:nvGrpSpPr>
        <p:grpSpPr>
          <a:xfrm>
            <a:off x="2943577" y="554840"/>
            <a:ext cx="2143125" cy="2143125"/>
            <a:chOff x="2943577" y="554840"/>
            <a:chExt cx="2143125" cy="2143125"/>
          </a:xfrm>
        </p:grpSpPr>
        <p:pic>
          <p:nvPicPr>
            <p:cNvPr id="9" name="Picture 4">
              <a:extLst>
                <a:ext uri="{FF2B5EF4-FFF2-40B4-BE49-F238E27FC236}">
                  <a16:creationId xmlns:a16="http://schemas.microsoft.com/office/drawing/2014/main" id="{49D81548-F60A-4C15-BCAE-0FE423E20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2599149">
              <a:off x="2943577" y="55484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C915C2-5109-4633-8BAD-3C74D81F3023}"/>
                </a:ext>
              </a:extLst>
            </p:cNvPr>
            <p:cNvSpPr/>
            <p:nvPr/>
          </p:nvSpPr>
          <p:spPr>
            <a:xfrm rot="11792710">
              <a:off x="3132669" y="1246722"/>
              <a:ext cx="869028" cy="482387"/>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7" name="Rectangle 6">
            <a:extLst>
              <a:ext uri="{FF2B5EF4-FFF2-40B4-BE49-F238E27FC236}">
                <a16:creationId xmlns:a16="http://schemas.microsoft.com/office/drawing/2014/main" id="{5A1B9526-B21C-42E5-B3DD-F597B5B49F5E}"/>
              </a:ext>
            </a:extLst>
          </p:cNvPr>
          <p:cNvSpPr/>
          <p:nvPr/>
        </p:nvSpPr>
        <p:spPr>
          <a:xfrm>
            <a:off x="65035" y="6552012"/>
            <a:ext cx="4591047" cy="276999"/>
          </a:xfrm>
          <a:prstGeom prst="rect">
            <a:avLst/>
          </a:prstGeom>
        </p:spPr>
        <p:txBody>
          <a:bodyPr wrap="square">
            <a:spAutoFit/>
          </a:bodyPr>
          <a:lstStyle/>
          <a:p>
            <a:r>
              <a:rPr lang="sv-SE" sz="1200" b="1" dirty="0"/>
              <a:t>Vy från Skeppsholmen (1890) by Anders Zorn</a:t>
            </a:r>
          </a:p>
        </p:txBody>
      </p:sp>
      <p:sp>
        <p:nvSpPr>
          <p:cNvPr id="8" name="TextBox 7">
            <a:extLst>
              <a:ext uri="{FF2B5EF4-FFF2-40B4-BE49-F238E27FC236}">
                <a16:creationId xmlns:a16="http://schemas.microsoft.com/office/drawing/2014/main" id="{80185173-74A8-4174-90C8-4F54AC6A39FC}"/>
              </a:ext>
            </a:extLst>
          </p:cNvPr>
          <p:cNvSpPr txBox="1"/>
          <p:nvPr/>
        </p:nvSpPr>
        <p:spPr>
          <a:xfrm>
            <a:off x="0" y="0"/>
            <a:ext cx="2707280" cy="369332"/>
          </a:xfrm>
          <a:prstGeom prst="rect">
            <a:avLst/>
          </a:prstGeom>
          <a:noFill/>
        </p:spPr>
        <p:txBody>
          <a:bodyPr wrap="none" rtlCol="0">
            <a:spAutoFit/>
          </a:bodyPr>
          <a:lstStyle/>
          <a:p>
            <a:r>
              <a:rPr lang="sv-SE" b="1" dirty="0"/>
              <a:t>TRINITY (HOW): COLOR - 2</a:t>
            </a:r>
          </a:p>
        </p:txBody>
      </p:sp>
      <p:sp>
        <p:nvSpPr>
          <p:cNvPr id="11" name="Rectangle 10">
            <a:extLst>
              <a:ext uri="{FF2B5EF4-FFF2-40B4-BE49-F238E27FC236}">
                <a16:creationId xmlns:a16="http://schemas.microsoft.com/office/drawing/2014/main" id="{8DA5BCD7-1F38-4955-A512-57A09076E7F0}"/>
              </a:ext>
            </a:extLst>
          </p:cNvPr>
          <p:cNvSpPr/>
          <p:nvPr/>
        </p:nvSpPr>
        <p:spPr>
          <a:xfrm>
            <a:off x="8792051" y="162717"/>
            <a:ext cx="3176767" cy="276999"/>
          </a:xfrm>
          <a:prstGeom prst="rect">
            <a:avLst/>
          </a:prstGeom>
        </p:spPr>
        <p:txBody>
          <a:bodyPr wrap="none">
            <a:spAutoFit/>
          </a:bodyPr>
          <a:lstStyle/>
          <a:p>
            <a:r>
              <a:rPr lang="en-US" sz="1200" b="1" dirty="0"/>
              <a:t>Starry sky over the Rhone </a:t>
            </a:r>
            <a:r>
              <a:rPr lang="sv-SE" sz="1200" b="1" dirty="0"/>
              <a:t>by Vincent van Gogh</a:t>
            </a:r>
          </a:p>
        </p:txBody>
      </p:sp>
      <p:grpSp>
        <p:nvGrpSpPr>
          <p:cNvPr id="32" name="Group 31">
            <a:extLst>
              <a:ext uri="{FF2B5EF4-FFF2-40B4-BE49-F238E27FC236}">
                <a16:creationId xmlns:a16="http://schemas.microsoft.com/office/drawing/2014/main" id="{4F5AFE57-F181-42B3-8C28-E51D01974F9E}"/>
              </a:ext>
            </a:extLst>
          </p:cNvPr>
          <p:cNvGrpSpPr/>
          <p:nvPr/>
        </p:nvGrpSpPr>
        <p:grpSpPr>
          <a:xfrm rot="13078504">
            <a:off x="6385701" y="4415215"/>
            <a:ext cx="2143125" cy="2148131"/>
            <a:chOff x="6385701" y="4415215"/>
            <a:chExt cx="2143125" cy="2148131"/>
          </a:xfrm>
        </p:grpSpPr>
        <p:pic>
          <p:nvPicPr>
            <p:cNvPr id="12" name="Picture 4">
              <a:extLst>
                <a:ext uri="{FF2B5EF4-FFF2-40B4-BE49-F238E27FC236}">
                  <a16:creationId xmlns:a16="http://schemas.microsoft.com/office/drawing/2014/main" id="{67FE036C-0AF5-4B61-AD0A-3F264A5BA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701" y="441521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55F33D8-E504-4BF1-8D1F-474A0101EC18}"/>
                </a:ext>
              </a:extLst>
            </p:cNvPr>
            <p:cNvSpPr/>
            <p:nvPr/>
          </p:nvSpPr>
          <p:spPr>
            <a:xfrm rot="20965665">
              <a:off x="7200905" y="6220446"/>
              <a:ext cx="400050" cy="342900"/>
            </a:xfrm>
            <a:prstGeom prst="rect">
              <a:avLst/>
            </a:prstGeom>
            <a:noFill/>
            <a:ln w="38100">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13">
              <a:extLst>
                <a:ext uri="{FF2B5EF4-FFF2-40B4-BE49-F238E27FC236}">
                  <a16:creationId xmlns:a16="http://schemas.microsoft.com/office/drawing/2014/main" id="{AC5285F4-0477-4FAD-84A1-FBAF5C99A6B8}"/>
                </a:ext>
              </a:extLst>
            </p:cNvPr>
            <p:cNvSpPr/>
            <p:nvPr/>
          </p:nvSpPr>
          <p:spPr>
            <a:xfrm rot="20842868">
              <a:off x="7323913" y="4974931"/>
              <a:ext cx="400050" cy="34290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10" name="Picture 4">
            <a:extLst>
              <a:ext uri="{FF2B5EF4-FFF2-40B4-BE49-F238E27FC236}">
                <a16:creationId xmlns:a16="http://schemas.microsoft.com/office/drawing/2014/main" id="{6EE54821-FD5A-43D3-ABB5-D4A8181D95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5701" y="466104"/>
            <a:ext cx="5719506" cy="381062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6E9D6623-E710-4BA1-9666-17A46C4AC6C7}"/>
              </a:ext>
            </a:extLst>
          </p:cNvPr>
          <p:cNvCxnSpPr>
            <a:cxnSpLocks/>
            <a:stCxn id="14" idx="2"/>
          </p:cNvCxnSpPr>
          <p:nvPr/>
        </p:nvCxnSpPr>
        <p:spPr>
          <a:xfrm flipV="1">
            <a:off x="7267136" y="1182757"/>
            <a:ext cx="2680484" cy="4380865"/>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E209B1D-A94D-4F8A-9465-73FB7C7F3B8B}"/>
              </a:ext>
            </a:extLst>
          </p:cNvPr>
          <p:cNvCxnSpPr>
            <a:cxnSpLocks/>
            <a:endCxn id="13" idx="1"/>
          </p:cNvCxnSpPr>
          <p:nvPr/>
        </p:nvCxnSpPr>
        <p:spPr>
          <a:xfrm flipH="1">
            <a:off x="8234647" y="1769165"/>
            <a:ext cx="2626464" cy="3135326"/>
          </a:xfrm>
          <a:prstGeom prst="straightConnector1">
            <a:avLst/>
          </a:prstGeom>
          <a:ln>
            <a:solidFill>
              <a:srgbClr val="FFFF00"/>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07C1D9E-9248-415C-AB7F-7DD2CC6290DA}"/>
              </a:ext>
            </a:extLst>
          </p:cNvPr>
          <p:cNvSpPr/>
          <p:nvPr/>
        </p:nvSpPr>
        <p:spPr>
          <a:xfrm>
            <a:off x="9946712" y="5538759"/>
            <a:ext cx="1947969" cy="246221"/>
          </a:xfrm>
          <a:prstGeom prst="rect">
            <a:avLst/>
          </a:prstGeom>
        </p:spPr>
        <p:txBody>
          <a:bodyPr wrap="none">
            <a:spAutoFit/>
          </a:bodyPr>
          <a:lstStyle/>
          <a:p>
            <a:r>
              <a:rPr lang="sv-SE" sz="1000" b="1" dirty="0">
                <a:latin typeface="Arial" panose="020B0604020202020204" pitchFamily="34" charset="0"/>
              </a:rPr>
              <a:t>Modernism: Post-Impression</a:t>
            </a:r>
          </a:p>
        </p:txBody>
      </p:sp>
      <p:pic>
        <p:nvPicPr>
          <p:cNvPr id="48" name="Picture 47">
            <a:extLst>
              <a:ext uri="{FF2B5EF4-FFF2-40B4-BE49-F238E27FC236}">
                <a16:creationId xmlns:a16="http://schemas.microsoft.com/office/drawing/2014/main" id="{AB3AC855-63FF-4201-AB55-029D436A60D6}"/>
              </a:ext>
            </a:extLst>
          </p:cNvPr>
          <p:cNvPicPr>
            <a:picLocks noChangeAspect="1"/>
          </p:cNvPicPr>
          <p:nvPr/>
        </p:nvPicPr>
        <p:blipFill>
          <a:blip r:embed="rId4"/>
          <a:stretch>
            <a:fillRect/>
          </a:stretch>
        </p:blipFill>
        <p:spPr>
          <a:xfrm>
            <a:off x="10041961" y="4449262"/>
            <a:ext cx="819150" cy="1028700"/>
          </a:xfrm>
          <a:prstGeom prst="rect">
            <a:avLst/>
          </a:prstGeom>
        </p:spPr>
      </p:pic>
      <p:pic>
        <p:nvPicPr>
          <p:cNvPr id="49" name="Picture 48" descr="A picture containing text, picture frame&#10;&#10;Description automatically generated">
            <a:extLst>
              <a:ext uri="{FF2B5EF4-FFF2-40B4-BE49-F238E27FC236}">
                <a16:creationId xmlns:a16="http://schemas.microsoft.com/office/drawing/2014/main" id="{E5496664-C6B7-4A7E-9D50-D32FDAFF81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35" y="2767966"/>
            <a:ext cx="5523798" cy="3728349"/>
          </a:xfrm>
          <a:prstGeom prst="rect">
            <a:avLst/>
          </a:prstGeom>
        </p:spPr>
      </p:pic>
      <p:cxnSp>
        <p:nvCxnSpPr>
          <p:cNvPr id="15" name="Straight Arrow Connector 14">
            <a:extLst>
              <a:ext uri="{FF2B5EF4-FFF2-40B4-BE49-F238E27FC236}">
                <a16:creationId xmlns:a16="http://schemas.microsoft.com/office/drawing/2014/main" id="{EF38AEB7-A3A6-4793-B1B3-92C229653DC5}"/>
              </a:ext>
            </a:extLst>
          </p:cNvPr>
          <p:cNvCxnSpPr>
            <a:cxnSpLocks/>
            <a:endCxn id="4" idx="0"/>
          </p:cNvCxnSpPr>
          <p:nvPr/>
        </p:nvCxnSpPr>
        <p:spPr>
          <a:xfrm flipV="1">
            <a:off x="3362325" y="1719123"/>
            <a:ext cx="136173" cy="1709877"/>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7E40ED3D-EA26-448D-BCF0-146213CC3DA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69235" y="2250174"/>
            <a:ext cx="449265" cy="449265"/>
          </a:xfrm>
          <a:prstGeom prst="rect">
            <a:avLst/>
          </a:prstGeom>
        </p:spPr>
      </p:pic>
      <p:sp>
        <p:nvSpPr>
          <p:cNvPr id="59" name="Rectangle 58">
            <a:extLst>
              <a:ext uri="{FF2B5EF4-FFF2-40B4-BE49-F238E27FC236}">
                <a16:creationId xmlns:a16="http://schemas.microsoft.com/office/drawing/2014/main" id="{C5886550-F595-4226-B37E-5BF17406AAB8}"/>
              </a:ext>
            </a:extLst>
          </p:cNvPr>
          <p:cNvSpPr/>
          <p:nvPr/>
        </p:nvSpPr>
        <p:spPr>
          <a:xfrm>
            <a:off x="663979" y="2371414"/>
            <a:ext cx="673582" cy="246221"/>
          </a:xfrm>
          <a:prstGeom prst="rect">
            <a:avLst/>
          </a:prstGeom>
        </p:spPr>
        <p:txBody>
          <a:bodyPr wrap="none">
            <a:spAutoFit/>
          </a:bodyPr>
          <a:lstStyle/>
          <a:p>
            <a:r>
              <a:rPr lang="sv-SE" sz="1000" b="1" dirty="0">
                <a:latin typeface="Arial" panose="020B0604020202020204" pitchFamily="34" charset="0"/>
              </a:rPr>
              <a:t>Realism</a:t>
            </a:r>
          </a:p>
        </p:txBody>
      </p:sp>
      <p:sp>
        <p:nvSpPr>
          <p:cNvPr id="60" name="Oval 59">
            <a:extLst>
              <a:ext uri="{FF2B5EF4-FFF2-40B4-BE49-F238E27FC236}">
                <a16:creationId xmlns:a16="http://schemas.microsoft.com/office/drawing/2014/main" id="{0AB48814-4526-49FF-BD80-B73F68EE5CC7}"/>
              </a:ext>
            </a:extLst>
          </p:cNvPr>
          <p:cNvSpPr/>
          <p:nvPr/>
        </p:nvSpPr>
        <p:spPr>
          <a:xfrm>
            <a:off x="2712803" y="97090"/>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61" name="Picture 60" descr="Chart, pie chart, sunburst chart&#10;&#10;Description automatically generated">
            <a:extLst>
              <a:ext uri="{FF2B5EF4-FFF2-40B4-BE49-F238E27FC236}">
                <a16:creationId xmlns:a16="http://schemas.microsoft.com/office/drawing/2014/main" id="{44382959-62AD-422E-804A-C6C3BA577F1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019527" y="45112"/>
            <a:ext cx="373303" cy="324220"/>
          </a:xfrm>
          <a:prstGeom prst="rect">
            <a:avLst/>
          </a:prstGeom>
        </p:spPr>
      </p:pic>
    </p:spTree>
    <p:extLst>
      <p:ext uri="{BB962C8B-B14F-4D97-AF65-F5344CB8AC3E}">
        <p14:creationId xmlns:p14="http://schemas.microsoft.com/office/powerpoint/2010/main" val="2755765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D785A64B-90CD-434D-B4E7-3695A45A03EC}"/>
              </a:ext>
            </a:extLst>
          </p:cNvPr>
          <p:cNvGrpSpPr/>
          <p:nvPr/>
        </p:nvGrpSpPr>
        <p:grpSpPr>
          <a:xfrm rot="804921" flipH="1">
            <a:off x="5728538" y="3926326"/>
            <a:ext cx="2143125" cy="2143125"/>
            <a:chOff x="6385701" y="4415215"/>
            <a:chExt cx="2143125" cy="2143125"/>
          </a:xfrm>
        </p:grpSpPr>
        <p:pic>
          <p:nvPicPr>
            <p:cNvPr id="24" name="Picture 4">
              <a:extLst>
                <a:ext uri="{FF2B5EF4-FFF2-40B4-BE49-F238E27FC236}">
                  <a16:creationId xmlns:a16="http://schemas.microsoft.com/office/drawing/2014/main" id="{7C0910B8-10D5-4BC1-9B85-5BEBB66625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701" y="441521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8668A68A-58C1-43F1-BAA2-9648D66839F0}"/>
                </a:ext>
              </a:extLst>
            </p:cNvPr>
            <p:cNvSpPr/>
            <p:nvPr/>
          </p:nvSpPr>
          <p:spPr>
            <a:xfrm rot="767466">
              <a:off x="6572162" y="4418163"/>
              <a:ext cx="1941505" cy="1026790"/>
            </a:xfrm>
            <a:prstGeom prst="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2" name="TextBox 1">
            <a:extLst>
              <a:ext uri="{FF2B5EF4-FFF2-40B4-BE49-F238E27FC236}">
                <a16:creationId xmlns:a16="http://schemas.microsoft.com/office/drawing/2014/main" id="{F4D0392F-C3F4-4CDF-91CE-57F082796245}"/>
              </a:ext>
            </a:extLst>
          </p:cNvPr>
          <p:cNvSpPr txBox="1"/>
          <p:nvPr/>
        </p:nvSpPr>
        <p:spPr>
          <a:xfrm>
            <a:off x="0" y="0"/>
            <a:ext cx="2325060" cy="369332"/>
          </a:xfrm>
          <a:prstGeom prst="rect">
            <a:avLst/>
          </a:prstGeom>
          <a:noFill/>
        </p:spPr>
        <p:txBody>
          <a:bodyPr wrap="none" rtlCol="0">
            <a:spAutoFit/>
          </a:bodyPr>
          <a:lstStyle/>
          <a:p>
            <a:r>
              <a:rPr lang="sv-SE" b="1" dirty="0"/>
              <a:t>TRINITY (HOW): LIGHT</a:t>
            </a:r>
          </a:p>
        </p:txBody>
      </p:sp>
      <p:pic>
        <p:nvPicPr>
          <p:cNvPr id="2050" name="Picture 2" descr="Self-Portrait with Beret and Turned-Up Collar">
            <a:extLst>
              <a:ext uri="{FF2B5EF4-FFF2-40B4-BE49-F238E27FC236}">
                <a16:creationId xmlns:a16="http://schemas.microsoft.com/office/drawing/2014/main" id="{1B478CA6-63C0-440F-A8F7-70609BBD80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 y="1341782"/>
            <a:ext cx="3200400" cy="41744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a:extLst>
              <a:ext uri="{FF2B5EF4-FFF2-40B4-BE49-F238E27FC236}">
                <a16:creationId xmlns:a16="http://schemas.microsoft.com/office/drawing/2014/main" id="{92FD18C6-02B8-477C-B6D9-1C3708B056A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3371850" y="1216760"/>
            <a:ext cx="418703" cy="417591"/>
          </a:xfrm>
          <a:prstGeom prst="rect">
            <a:avLst/>
          </a:prstGeom>
        </p:spPr>
      </p:pic>
      <p:cxnSp>
        <p:nvCxnSpPr>
          <p:cNvPr id="10" name="Straight Connector 9">
            <a:extLst>
              <a:ext uri="{FF2B5EF4-FFF2-40B4-BE49-F238E27FC236}">
                <a16:creationId xmlns:a16="http://schemas.microsoft.com/office/drawing/2014/main" id="{6B80C2B6-878F-4B8F-822D-7697E1A54234}"/>
              </a:ext>
            </a:extLst>
          </p:cNvPr>
          <p:cNvCxnSpPr>
            <a:cxnSpLocks/>
          </p:cNvCxnSpPr>
          <p:nvPr/>
        </p:nvCxnSpPr>
        <p:spPr>
          <a:xfrm flipH="1">
            <a:off x="2747482" y="1617208"/>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170F9A5-32EF-4275-BC36-87EC1D5A0506}"/>
              </a:ext>
            </a:extLst>
          </p:cNvPr>
          <p:cNvSpPr/>
          <p:nvPr/>
        </p:nvSpPr>
        <p:spPr>
          <a:xfrm>
            <a:off x="171451" y="5641239"/>
            <a:ext cx="3200400" cy="461665"/>
          </a:xfrm>
          <a:prstGeom prst="rect">
            <a:avLst/>
          </a:prstGeom>
        </p:spPr>
        <p:txBody>
          <a:bodyPr wrap="square">
            <a:spAutoFit/>
          </a:bodyPr>
          <a:lstStyle/>
          <a:p>
            <a:r>
              <a:rPr lang="en-US" sz="1200" b="1" dirty="0"/>
              <a:t>Self-Portrait with Beret and Turned-Up Collar </a:t>
            </a:r>
            <a:r>
              <a:rPr lang="sv-SE" sz="1200" b="1" dirty="0"/>
              <a:t>(1659) by Rembrandt</a:t>
            </a:r>
          </a:p>
        </p:txBody>
      </p:sp>
      <p:sp>
        <p:nvSpPr>
          <p:cNvPr id="13" name="Rectangle 12">
            <a:extLst>
              <a:ext uri="{FF2B5EF4-FFF2-40B4-BE49-F238E27FC236}">
                <a16:creationId xmlns:a16="http://schemas.microsoft.com/office/drawing/2014/main" id="{B8B155EF-CA7C-4CFA-ACE5-D550C0D7E205}"/>
              </a:ext>
            </a:extLst>
          </p:cNvPr>
          <p:cNvSpPr/>
          <p:nvPr/>
        </p:nvSpPr>
        <p:spPr>
          <a:xfrm>
            <a:off x="171450" y="718898"/>
            <a:ext cx="3200400" cy="646331"/>
          </a:xfrm>
          <a:prstGeom prst="rect">
            <a:avLst/>
          </a:prstGeom>
        </p:spPr>
        <p:txBody>
          <a:bodyPr wrap="square">
            <a:spAutoFit/>
          </a:bodyPr>
          <a:lstStyle/>
          <a:p>
            <a:r>
              <a:rPr lang="sv-SE" sz="1200" dirty="0"/>
              <a:t>Light for forground and shadow for background, which made figure or motif more focused in the painting.</a:t>
            </a:r>
          </a:p>
        </p:txBody>
      </p:sp>
      <p:sp>
        <p:nvSpPr>
          <p:cNvPr id="7" name="Rectangle 6">
            <a:extLst>
              <a:ext uri="{FF2B5EF4-FFF2-40B4-BE49-F238E27FC236}">
                <a16:creationId xmlns:a16="http://schemas.microsoft.com/office/drawing/2014/main" id="{D8D92951-4385-4FE2-8A57-2EB9D41504D5}"/>
              </a:ext>
            </a:extLst>
          </p:cNvPr>
          <p:cNvSpPr/>
          <p:nvPr/>
        </p:nvSpPr>
        <p:spPr>
          <a:xfrm>
            <a:off x="3581201" y="3981450"/>
            <a:ext cx="418704" cy="4175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2" name="Straight Arrow Connector 11">
            <a:extLst>
              <a:ext uri="{FF2B5EF4-FFF2-40B4-BE49-F238E27FC236}">
                <a16:creationId xmlns:a16="http://schemas.microsoft.com/office/drawing/2014/main" id="{EDECB6EB-A3A1-4048-95AE-F0C695EB5A50}"/>
              </a:ext>
            </a:extLst>
          </p:cNvPr>
          <p:cNvCxnSpPr>
            <a:stCxn id="7" idx="1"/>
          </p:cNvCxnSpPr>
          <p:nvPr/>
        </p:nvCxnSpPr>
        <p:spPr>
          <a:xfrm flipH="1">
            <a:off x="2857500" y="4190246"/>
            <a:ext cx="723701" cy="67429"/>
          </a:xfrm>
          <a:prstGeom prst="straightConnector1">
            <a:avLst/>
          </a:prstGeom>
          <a:ln>
            <a:solidFill>
              <a:srgbClr val="FFFF00"/>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052" name="Picture 4" descr="维米尔：《窗前读信的少女》_油画雕塑_新浪收藏_新浪网">
            <a:extLst>
              <a:ext uri="{FF2B5EF4-FFF2-40B4-BE49-F238E27FC236}">
                <a16:creationId xmlns:a16="http://schemas.microsoft.com/office/drawing/2014/main" id="{B58C9A4E-B2FE-4157-9091-BEE0561A6E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9974" y="790574"/>
            <a:ext cx="3767823" cy="52768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con&#10;&#10;Description automatically generated">
            <a:extLst>
              <a:ext uri="{FF2B5EF4-FFF2-40B4-BE49-F238E27FC236}">
                <a16:creationId xmlns:a16="http://schemas.microsoft.com/office/drawing/2014/main" id="{185CA8AF-71BE-478F-868F-A1A692DA264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349433" y="2297613"/>
            <a:ext cx="418703" cy="417591"/>
          </a:xfrm>
          <a:prstGeom prst="rect">
            <a:avLst/>
          </a:prstGeom>
        </p:spPr>
      </p:pic>
      <p:cxnSp>
        <p:nvCxnSpPr>
          <p:cNvPr id="19" name="Straight Connector 18">
            <a:extLst>
              <a:ext uri="{FF2B5EF4-FFF2-40B4-BE49-F238E27FC236}">
                <a16:creationId xmlns:a16="http://schemas.microsoft.com/office/drawing/2014/main" id="{50E8EA2C-CAA4-42D8-B4FF-16F92B132618}"/>
              </a:ext>
            </a:extLst>
          </p:cNvPr>
          <p:cNvCxnSpPr>
            <a:cxnSpLocks/>
          </p:cNvCxnSpPr>
          <p:nvPr/>
        </p:nvCxnSpPr>
        <p:spPr>
          <a:xfrm>
            <a:off x="7780986" y="2632276"/>
            <a:ext cx="1182039" cy="524837"/>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E79C2E4-7E68-4272-8C0D-75C03F09929D}"/>
              </a:ext>
            </a:extLst>
          </p:cNvPr>
          <p:cNvSpPr/>
          <p:nvPr/>
        </p:nvSpPr>
        <p:spPr>
          <a:xfrm>
            <a:off x="8029974" y="309859"/>
            <a:ext cx="4085827" cy="461665"/>
          </a:xfrm>
          <a:prstGeom prst="rect">
            <a:avLst/>
          </a:prstGeom>
        </p:spPr>
        <p:txBody>
          <a:bodyPr wrap="square">
            <a:spAutoFit/>
          </a:bodyPr>
          <a:lstStyle/>
          <a:p>
            <a:r>
              <a:rPr lang="sv-SE" sz="1200" dirty="0"/>
              <a:t>Light made the simple composition more complicated and built a very soft atmosphare with continuous color range</a:t>
            </a:r>
          </a:p>
        </p:txBody>
      </p:sp>
      <p:sp>
        <p:nvSpPr>
          <p:cNvPr id="27" name="Rectangle 26">
            <a:extLst>
              <a:ext uri="{FF2B5EF4-FFF2-40B4-BE49-F238E27FC236}">
                <a16:creationId xmlns:a16="http://schemas.microsoft.com/office/drawing/2014/main" id="{E5F36CEB-D3BF-4826-ABA4-07B6FF92BD42}"/>
              </a:ext>
            </a:extLst>
          </p:cNvPr>
          <p:cNvSpPr/>
          <p:nvPr/>
        </p:nvSpPr>
        <p:spPr>
          <a:xfrm>
            <a:off x="8192097" y="6159052"/>
            <a:ext cx="3200400" cy="461665"/>
          </a:xfrm>
          <a:prstGeom prst="rect">
            <a:avLst/>
          </a:prstGeom>
        </p:spPr>
        <p:txBody>
          <a:bodyPr wrap="square">
            <a:spAutoFit/>
          </a:bodyPr>
          <a:lstStyle/>
          <a:p>
            <a:r>
              <a:rPr lang="en-US" sz="1200" b="1" dirty="0"/>
              <a:t>Girl Reading a Letter at an Open Window (1657-1659) </a:t>
            </a:r>
            <a:r>
              <a:rPr lang="sv-SE" sz="1200" b="1" dirty="0"/>
              <a:t>by Johannes Vermeer</a:t>
            </a:r>
          </a:p>
        </p:txBody>
      </p:sp>
      <p:pic>
        <p:nvPicPr>
          <p:cNvPr id="2054" name="Picture 6" descr="Girl with a Pearl Earring">
            <a:extLst>
              <a:ext uri="{FF2B5EF4-FFF2-40B4-BE49-F238E27FC236}">
                <a16:creationId xmlns:a16="http://schemas.microsoft.com/office/drawing/2014/main" id="{26BD4B97-F6CA-4306-934D-0D62C40294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1225" y="184666"/>
            <a:ext cx="2428875" cy="285750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B408AD7F-CF64-46FE-A1A5-146EA4BCA8B0}"/>
              </a:ext>
            </a:extLst>
          </p:cNvPr>
          <p:cNvSpPr/>
          <p:nvPr/>
        </p:nvSpPr>
        <p:spPr>
          <a:xfrm>
            <a:off x="4358384" y="3093196"/>
            <a:ext cx="3200400" cy="461665"/>
          </a:xfrm>
          <a:prstGeom prst="rect">
            <a:avLst/>
          </a:prstGeom>
        </p:spPr>
        <p:txBody>
          <a:bodyPr wrap="square">
            <a:spAutoFit/>
          </a:bodyPr>
          <a:lstStyle/>
          <a:p>
            <a:r>
              <a:rPr lang="en-US" sz="1200" b="1" dirty="0"/>
              <a:t>Girl with a Pearl Earring (1665) </a:t>
            </a:r>
            <a:r>
              <a:rPr lang="sv-SE" sz="1200" b="1" dirty="0"/>
              <a:t>by Johannes Vermeer</a:t>
            </a:r>
          </a:p>
        </p:txBody>
      </p:sp>
      <p:pic>
        <p:nvPicPr>
          <p:cNvPr id="30" name="Picture 29" descr="Icon&#10;&#10;Description automatically generated">
            <a:extLst>
              <a:ext uri="{FF2B5EF4-FFF2-40B4-BE49-F238E27FC236}">
                <a16:creationId xmlns:a16="http://schemas.microsoft.com/office/drawing/2014/main" id="{86357FCB-E5F1-40FA-AC9C-5FE7B15FA9D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24337" y="328909"/>
            <a:ext cx="418703" cy="417591"/>
          </a:xfrm>
          <a:prstGeom prst="rect">
            <a:avLst/>
          </a:prstGeom>
        </p:spPr>
      </p:pic>
      <p:cxnSp>
        <p:nvCxnSpPr>
          <p:cNvPr id="31" name="Straight Connector 30">
            <a:extLst>
              <a:ext uri="{FF2B5EF4-FFF2-40B4-BE49-F238E27FC236}">
                <a16:creationId xmlns:a16="http://schemas.microsoft.com/office/drawing/2014/main" id="{9A1362A5-0A6B-4F6E-AEFC-2DD8ED36D9A3}"/>
              </a:ext>
            </a:extLst>
          </p:cNvPr>
          <p:cNvCxnSpPr>
            <a:cxnSpLocks/>
          </p:cNvCxnSpPr>
          <p:nvPr/>
        </p:nvCxnSpPr>
        <p:spPr>
          <a:xfrm>
            <a:off x="3855890" y="663572"/>
            <a:ext cx="1011112" cy="463783"/>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C46A7E7-664A-4B0B-9B81-277A0A999887}"/>
              </a:ext>
            </a:extLst>
          </p:cNvPr>
          <p:cNvSpPr/>
          <p:nvPr/>
        </p:nvSpPr>
        <p:spPr>
          <a:xfrm>
            <a:off x="2325060" y="63586"/>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36" name="Picture 35" descr="Icon&#10;&#10;Description automatically generated">
            <a:extLst>
              <a:ext uri="{FF2B5EF4-FFF2-40B4-BE49-F238E27FC236}">
                <a16:creationId xmlns:a16="http://schemas.microsoft.com/office/drawing/2014/main" id="{DFB29C8F-BEE1-4B78-BC43-DE9B60351DF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00249" y="45518"/>
            <a:ext cx="279037" cy="278296"/>
          </a:xfrm>
          <a:prstGeom prst="rect">
            <a:avLst/>
          </a:prstGeom>
        </p:spPr>
      </p:pic>
    </p:spTree>
    <p:extLst>
      <p:ext uri="{BB962C8B-B14F-4D97-AF65-F5344CB8AC3E}">
        <p14:creationId xmlns:p14="http://schemas.microsoft.com/office/powerpoint/2010/main" val="313312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icture 158" descr="Icon&#10;&#10;Description automatically generated">
            <a:extLst>
              <a:ext uri="{FF2B5EF4-FFF2-40B4-BE49-F238E27FC236}">
                <a16:creationId xmlns:a16="http://schemas.microsoft.com/office/drawing/2014/main" id="{FCFEE282-433E-4C0F-B0AB-FFE3195FDDE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46028" y="2620476"/>
            <a:ext cx="314956" cy="314956"/>
          </a:xfrm>
          <a:prstGeom prst="rect">
            <a:avLst/>
          </a:prstGeom>
        </p:spPr>
      </p:pic>
      <p:pic>
        <p:nvPicPr>
          <p:cNvPr id="86" name="Picture 85">
            <a:extLst>
              <a:ext uri="{FF2B5EF4-FFF2-40B4-BE49-F238E27FC236}">
                <a16:creationId xmlns:a16="http://schemas.microsoft.com/office/drawing/2014/main" id="{FCC5C23E-B49A-49A0-90E6-E1E4E7ADA77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44492" y="4010761"/>
            <a:ext cx="473826" cy="543037"/>
          </a:xfrm>
          <a:prstGeom prst="rect">
            <a:avLst/>
          </a:prstGeom>
        </p:spPr>
      </p:pic>
      <p:sp>
        <p:nvSpPr>
          <p:cNvPr id="40" name="Rectangle 39">
            <a:extLst>
              <a:ext uri="{FF2B5EF4-FFF2-40B4-BE49-F238E27FC236}">
                <a16:creationId xmlns:a16="http://schemas.microsoft.com/office/drawing/2014/main" id="{2195612E-9FC8-4795-AAF4-194954670333}"/>
              </a:ext>
            </a:extLst>
          </p:cNvPr>
          <p:cNvSpPr/>
          <p:nvPr/>
        </p:nvSpPr>
        <p:spPr>
          <a:xfrm>
            <a:off x="1474819" y="5607576"/>
            <a:ext cx="2588256" cy="112195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dirty="0"/>
          </a:p>
        </p:txBody>
      </p:sp>
      <p:cxnSp>
        <p:nvCxnSpPr>
          <p:cNvPr id="38" name="Straight Connector 37">
            <a:extLst>
              <a:ext uri="{FF2B5EF4-FFF2-40B4-BE49-F238E27FC236}">
                <a16:creationId xmlns:a16="http://schemas.microsoft.com/office/drawing/2014/main" id="{6FFEA2E5-D199-43B2-ADDD-84F094DEFD91}"/>
              </a:ext>
            </a:extLst>
          </p:cNvPr>
          <p:cNvCxnSpPr>
            <a:cxnSpLocks/>
          </p:cNvCxnSpPr>
          <p:nvPr/>
        </p:nvCxnSpPr>
        <p:spPr>
          <a:xfrm flipH="1">
            <a:off x="669636" y="1057275"/>
            <a:ext cx="20916" cy="519676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08B7A6D-4955-4C26-9F0A-EB0645CC1B47}"/>
              </a:ext>
            </a:extLst>
          </p:cNvPr>
          <p:cNvSpPr/>
          <p:nvPr/>
        </p:nvSpPr>
        <p:spPr>
          <a:xfrm>
            <a:off x="0"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-800</a:t>
            </a:r>
          </a:p>
        </p:txBody>
      </p:sp>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510007D-B7BA-4D1A-B148-36A2FE69931E}"/>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-146</a:t>
            </a:r>
          </a:p>
        </p:txBody>
      </p:sp>
      <p:sp>
        <p:nvSpPr>
          <p:cNvPr id="5" name="Rectangle 4">
            <a:extLst>
              <a:ext uri="{FF2B5EF4-FFF2-40B4-BE49-F238E27FC236}">
                <a16:creationId xmlns:a16="http://schemas.microsoft.com/office/drawing/2014/main" id="{1AF6F55E-3FAE-43A5-8848-43F8E69401C3}"/>
              </a:ext>
            </a:extLst>
          </p:cNvPr>
          <p:cNvSpPr/>
          <p:nvPr/>
        </p:nvSpPr>
        <p:spPr>
          <a:xfrm>
            <a:off x="14256" y="6256220"/>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Antikens Grekland </a:t>
            </a:r>
          </a:p>
        </p:txBody>
      </p:sp>
      <p:pic>
        <p:nvPicPr>
          <p:cNvPr id="6" name="Picture 5" descr="Icon&#10;&#10;Description automatically generated">
            <a:extLst>
              <a:ext uri="{FF2B5EF4-FFF2-40B4-BE49-F238E27FC236}">
                <a16:creationId xmlns:a16="http://schemas.microsoft.com/office/drawing/2014/main" id="{036C5C0B-840A-44DF-8CA3-91023E22717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6892" y="5420319"/>
            <a:ext cx="482885" cy="482885"/>
          </a:xfrm>
          <a:prstGeom prst="rect">
            <a:avLst/>
          </a:prstGeom>
        </p:spPr>
      </p:pic>
      <p:sp>
        <p:nvSpPr>
          <p:cNvPr id="7" name="Rectangle 6">
            <a:extLst>
              <a:ext uri="{FF2B5EF4-FFF2-40B4-BE49-F238E27FC236}">
                <a16:creationId xmlns:a16="http://schemas.microsoft.com/office/drawing/2014/main" id="{BED776B9-82FF-4977-8C7D-7F4E1D49966E}"/>
              </a:ext>
            </a:extLst>
          </p:cNvPr>
          <p:cNvSpPr/>
          <p:nvPr/>
        </p:nvSpPr>
        <p:spPr>
          <a:xfrm>
            <a:off x="690552" y="6254036"/>
            <a:ext cx="96757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Romarriket</a:t>
            </a:r>
          </a:p>
        </p:txBody>
      </p:sp>
      <p:pic>
        <p:nvPicPr>
          <p:cNvPr id="8" name="Picture 7">
            <a:extLst>
              <a:ext uri="{FF2B5EF4-FFF2-40B4-BE49-F238E27FC236}">
                <a16:creationId xmlns:a16="http://schemas.microsoft.com/office/drawing/2014/main" id="{2A8059F9-B59B-4D85-81D0-8BE5F934002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028561" y="5571540"/>
            <a:ext cx="323523" cy="323523"/>
          </a:xfrm>
          <a:prstGeom prst="rect">
            <a:avLst/>
          </a:prstGeom>
        </p:spPr>
      </p:pic>
      <p:cxnSp>
        <p:nvCxnSpPr>
          <p:cNvPr id="9" name="Straight Connector 8">
            <a:extLst>
              <a:ext uri="{FF2B5EF4-FFF2-40B4-BE49-F238E27FC236}">
                <a16:creationId xmlns:a16="http://schemas.microsoft.com/office/drawing/2014/main" id="{F9CF734C-40AB-496B-B324-0004A7C619B7}"/>
              </a:ext>
            </a:extLst>
          </p:cNvPr>
          <p:cNvCxnSpPr>
            <a:cxnSpLocks/>
          </p:cNvCxnSpPr>
          <p:nvPr/>
        </p:nvCxnSpPr>
        <p:spPr>
          <a:xfrm>
            <a:off x="1474819" y="1057275"/>
            <a:ext cx="0" cy="522224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CAAD55-F625-495E-9E7A-08B99C398F0A}"/>
              </a:ext>
            </a:extLst>
          </p:cNvPr>
          <p:cNvSpPr/>
          <p:nvPr/>
        </p:nvSpPr>
        <p:spPr>
          <a:xfrm>
            <a:off x="1204262"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sp>
        <p:nvSpPr>
          <p:cNvPr id="13" name="Rectangle 12">
            <a:extLst>
              <a:ext uri="{FF2B5EF4-FFF2-40B4-BE49-F238E27FC236}">
                <a16:creationId xmlns:a16="http://schemas.microsoft.com/office/drawing/2014/main" id="{BA0CD1A5-A66A-4AB2-A383-70DB92EEAF93}"/>
              </a:ext>
            </a:extLst>
          </p:cNvPr>
          <p:cNvSpPr/>
          <p:nvPr/>
        </p:nvSpPr>
        <p:spPr>
          <a:xfrm>
            <a:off x="2636107"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1400</a:t>
            </a:r>
          </a:p>
        </p:txBody>
      </p:sp>
      <p:sp>
        <p:nvSpPr>
          <p:cNvPr id="14" name="Rectangle 13">
            <a:extLst>
              <a:ext uri="{FF2B5EF4-FFF2-40B4-BE49-F238E27FC236}">
                <a16:creationId xmlns:a16="http://schemas.microsoft.com/office/drawing/2014/main" id="{E7CC76D4-3DF6-4191-9FA0-8212B9C6F9C1}"/>
              </a:ext>
            </a:extLst>
          </p:cNvPr>
          <p:cNvSpPr/>
          <p:nvPr/>
        </p:nvSpPr>
        <p:spPr>
          <a:xfrm>
            <a:off x="3855040"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1500</a:t>
            </a:r>
          </a:p>
        </p:txBody>
      </p:sp>
      <p:sp>
        <p:nvSpPr>
          <p:cNvPr id="15" name="Rectangle 14">
            <a:extLst>
              <a:ext uri="{FF2B5EF4-FFF2-40B4-BE49-F238E27FC236}">
                <a16:creationId xmlns:a16="http://schemas.microsoft.com/office/drawing/2014/main" id="{E2F7B04F-C9E8-439B-B694-68E4A353DD57}"/>
              </a:ext>
            </a:extLst>
          </p:cNvPr>
          <p:cNvSpPr/>
          <p:nvPr/>
        </p:nvSpPr>
        <p:spPr>
          <a:xfrm>
            <a:off x="5092503"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1600</a:t>
            </a:r>
          </a:p>
        </p:txBody>
      </p:sp>
      <p:sp>
        <p:nvSpPr>
          <p:cNvPr id="18" name="Rectangle 17">
            <a:extLst>
              <a:ext uri="{FF2B5EF4-FFF2-40B4-BE49-F238E27FC236}">
                <a16:creationId xmlns:a16="http://schemas.microsoft.com/office/drawing/2014/main" id="{F80B8121-3F63-4C06-AC6C-8E3DCC8946CC}"/>
              </a:ext>
            </a:extLst>
          </p:cNvPr>
          <p:cNvSpPr/>
          <p:nvPr/>
        </p:nvSpPr>
        <p:spPr>
          <a:xfrm>
            <a:off x="8598836" y="594935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8</a:t>
            </a:r>
            <a:r>
              <a:rPr lang="sv-SE" sz="1200" b="1" dirty="0">
                <a:solidFill>
                  <a:schemeClr val="tx1"/>
                </a:solidFill>
              </a:rPr>
              <a:t>00</a:t>
            </a:r>
          </a:p>
        </p:txBody>
      </p:sp>
      <p:sp>
        <p:nvSpPr>
          <p:cNvPr id="19" name="Rectangle 18">
            <a:extLst>
              <a:ext uri="{FF2B5EF4-FFF2-40B4-BE49-F238E27FC236}">
                <a16:creationId xmlns:a16="http://schemas.microsoft.com/office/drawing/2014/main" id="{F5DFA802-82DD-43E4-AA4C-3AB9A3A28011}"/>
              </a:ext>
            </a:extLst>
          </p:cNvPr>
          <p:cNvSpPr/>
          <p:nvPr/>
        </p:nvSpPr>
        <p:spPr>
          <a:xfrm>
            <a:off x="6648623" y="5949354"/>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7</a:t>
            </a:r>
            <a:r>
              <a:rPr lang="sv-SE" sz="1200" b="1" dirty="0">
                <a:solidFill>
                  <a:schemeClr val="tx1"/>
                </a:solidFill>
              </a:rPr>
              <a:t>00</a:t>
            </a:r>
          </a:p>
        </p:txBody>
      </p:sp>
      <p:sp>
        <p:nvSpPr>
          <p:cNvPr id="20" name="Rectangle 19">
            <a:extLst>
              <a:ext uri="{FF2B5EF4-FFF2-40B4-BE49-F238E27FC236}">
                <a16:creationId xmlns:a16="http://schemas.microsoft.com/office/drawing/2014/main" id="{90A73658-8769-4F72-BE10-9C801ED2C478}"/>
              </a:ext>
            </a:extLst>
          </p:cNvPr>
          <p:cNvSpPr/>
          <p:nvPr/>
        </p:nvSpPr>
        <p:spPr>
          <a:xfrm>
            <a:off x="10656460" y="5978221"/>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pic>
        <p:nvPicPr>
          <p:cNvPr id="37" name="Picture 36">
            <a:extLst>
              <a:ext uri="{FF2B5EF4-FFF2-40B4-BE49-F238E27FC236}">
                <a16:creationId xmlns:a16="http://schemas.microsoft.com/office/drawing/2014/main" id="{8BF4FDE8-17F5-4315-A86F-BCAA5397BB0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65612" y="5419599"/>
            <a:ext cx="490257" cy="490257"/>
          </a:xfrm>
          <a:prstGeom prst="rect">
            <a:avLst/>
          </a:prstGeom>
        </p:spPr>
      </p:pic>
      <p:pic>
        <p:nvPicPr>
          <p:cNvPr id="39" name="Picture 38">
            <a:extLst>
              <a:ext uri="{FF2B5EF4-FFF2-40B4-BE49-F238E27FC236}">
                <a16:creationId xmlns:a16="http://schemas.microsoft.com/office/drawing/2014/main" id="{045D313F-7209-4C86-93D3-EA355B767EDC}"/>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657102" y="5404792"/>
            <a:ext cx="392132" cy="480315"/>
          </a:xfrm>
          <a:prstGeom prst="rect">
            <a:avLst/>
          </a:prstGeom>
        </p:spPr>
      </p:pic>
      <p:sp>
        <p:nvSpPr>
          <p:cNvPr id="41" name="Rectangle 40">
            <a:extLst>
              <a:ext uri="{FF2B5EF4-FFF2-40B4-BE49-F238E27FC236}">
                <a16:creationId xmlns:a16="http://schemas.microsoft.com/office/drawing/2014/main" id="{C02AC4E8-71C7-4818-9E79-F58AE069469F}"/>
              </a:ext>
            </a:extLst>
          </p:cNvPr>
          <p:cNvSpPr/>
          <p:nvPr/>
        </p:nvSpPr>
        <p:spPr>
          <a:xfrm>
            <a:off x="1712932" y="6200115"/>
            <a:ext cx="211203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Medeltiden</a:t>
            </a:r>
          </a:p>
          <a:p>
            <a:pPr algn="ctr"/>
            <a:r>
              <a:rPr lang="sv-SE" sz="1200" b="1" dirty="0">
                <a:solidFill>
                  <a:schemeClr val="tx1"/>
                </a:solidFill>
              </a:rPr>
              <a:t>(500-talet – 1500-talet)</a:t>
            </a:r>
          </a:p>
        </p:txBody>
      </p:sp>
      <p:sp>
        <p:nvSpPr>
          <p:cNvPr id="42" name="Rectangle 41">
            <a:extLst>
              <a:ext uri="{FF2B5EF4-FFF2-40B4-BE49-F238E27FC236}">
                <a16:creationId xmlns:a16="http://schemas.microsoft.com/office/drawing/2014/main" id="{1D32F323-47F1-43A5-8458-E0BAE16C48F6}"/>
              </a:ext>
            </a:extLst>
          </p:cNvPr>
          <p:cNvSpPr/>
          <p:nvPr/>
        </p:nvSpPr>
        <p:spPr>
          <a:xfrm>
            <a:off x="2768946" y="5208997"/>
            <a:ext cx="3036583"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Renaissance</a:t>
            </a:r>
          </a:p>
        </p:txBody>
      </p:sp>
      <p:pic>
        <p:nvPicPr>
          <p:cNvPr id="46" name="Picture 45">
            <a:extLst>
              <a:ext uri="{FF2B5EF4-FFF2-40B4-BE49-F238E27FC236}">
                <a16:creationId xmlns:a16="http://schemas.microsoft.com/office/drawing/2014/main" id="{6E227231-C679-40D4-948D-182F6CED4328}"/>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3034767" y="4804662"/>
            <a:ext cx="617188" cy="765313"/>
          </a:xfrm>
          <a:prstGeom prst="rect">
            <a:avLst/>
          </a:prstGeom>
        </p:spPr>
      </p:pic>
      <p:pic>
        <p:nvPicPr>
          <p:cNvPr id="48" name="Picture 47">
            <a:extLst>
              <a:ext uri="{FF2B5EF4-FFF2-40B4-BE49-F238E27FC236}">
                <a16:creationId xmlns:a16="http://schemas.microsoft.com/office/drawing/2014/main" id="{F27B78FB-3D71-40F5-B632-D16BCF6777D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4024639" y="4753707"/>
            <a:ext cx="386955" cy="386955"/>
          </a:xfrm>
          <a:prstGeom prst="rect">
            <a:avLst/>
          </a:prstGeom>
        </p:spPr>
      </p:pic>
      <p:sp>
        <p:nvSpPr>
          <p:cNvPr id="49" name="Rectangle 48">
            <a:extLst>
              <a:ext uri="{FF2B5EF4-FFF2-40B4-BE49-F238E27FC236}">
                <a16:creationId xmlns:a16="http://schemas.microsoft.com/office/drawing/2014/main" id="{9D7CBC53-0F58-4095-BBB8-FC38F9BA18F6}"/>
              </a:ext>
            </a:extLst>
          </p:cNvPr>
          <p:cNvSpPr/>
          <p:nvPr/>
        </p:nvSpPr>
        <p:spPr>
          <a:xfrm>
            <a:off x="4277949" y="4709730"/>
            <a:ext cx="15023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1517 Martin Luther (Protestant)</a:t>
            </a:r>
          </a:p>
        </p:txBody>
      </p:sp>
      <p:cxnSp>
        <p:nvCxnSpPr>
          <p:cNvPr id="50" name="Straight Connector 49">
            <a:extLst>
              <a:ext uri="{FF2B5EF4-FFF2-40B4-BE49-F238E27FC236}">
                <a16:creationId xmlns:a16="http://schemas.microsoft.com/office/drawing/2014/main" id="{9601D18C-A902-4AA7-B2BF-810AA63E6511}"/>
              </a:ext>
            </a:extLst>
          </p:cNvPr>
          <p:cNvCxnSpPr>
            <a:cxnSpLocks/>
          </p:cNvCxnSpPr>
          <p:nvPr/>
        </p:nvCxnSpPr>
        <p:spPr>
          <a:xfrm flipH="1">
            <a:off x="4063077" y="1057275"/>
            <a:ext cx="12114" cy="519676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2DFD30-7C3A-4404-A88E-173CDD3464B9}"/>
              </a:ext>
            </a:extLst>
          </p:cNvPr>
          <p:cNvCxnSpPr>
            <a:cxnSpLocks/>
          </p:cNvCxnSpPr>
          <p:nvPr/>
        </p:nvCxnSpPr>
        <p:spPr>
          <a:xfrm>
            <a:off x="5354493" y="1057275"/>
            <a:ext cx="2710" cy="518898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3D58230-4B88-4E0F-845F-8EF9D8A7D0FF}"/>
              </a:ext>
            </a:extLst>
          </p:cNvPr>
          <p:cNvSpPr/>
          <p:nvPr/>
        </p:nvSpPr>
        <p:spPr>
          <a:xfrm>
            <a:off x="2841771" y="1232982"/>
            <a:ext cx="2510012"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Humanism</a:t>
            </a:r>
          </a:p>
        </p:txBody>
      </p:sp>
      <p:cxnSp>
        <p:nvCxnSpPr>
          <p:cNvPr id="55" name="Straight Connector 54">
            <a:extLst>
              <a:ext uri="{FF2B5EF4-FFF2-40B4-BE49-F238E27FC236}">
                <a16:creationId xmlns:a16="http://schemas.microsoft.com/office/drawing/2014/main" id="{B41037C6-B906-427C-8043-6C30CF39D619}"/>
              </a:ext>
            </a:extLst>
          </p:cNvPr>
          <p:cNvCxnSpPr>
            <a:cxnSpLocks/>
          </p:cNvCxnSpPr>
          <p:nvPr/>
        </p:nvCxnSpPr>
        <p:spPr>
          <a:xfrm>
            <a:off x="6877890" y="1057275"/>
            <a:ext cx="0" cy="514284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DF8D137-663B-4627-B54D-2EF505302DC8}"/>
              </a:ext>
            </a:extLst>
          </p:cNvPr>
          <p:cNvSpPr/>
          <p:nvPr/>
        </p:nvSpPr>
        <p:spPr>
          <a:xfrm>
            <a:off x="8675856" y="740297"/>
            <a:ext cx="1295953" cy="41670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Romanticism</a:t>
            </a:r>
          </a:p>
        </p:txBody>
      </p:sp>
      <p:cxnSp>
        <p:nvCxnSpPr>
          <p:cNvPr id="57" name="Straight Connector 56">
            <a:extLst>
              <a:ext uri="{FF2B5EF4-FFF2-40B4-BE49-F238E27FC236}">
                <a16:creationId xmlns:a16="http://schemas.microsoft.com/office/drawing/2014/main" id="{5DC18291-7211-44FE-B258-4ABEC80AA0F0}"/>
              </a:ext>
            </a:extLst>
          </p:cNvPr>
          <p:cNvCxnSpPr>
            <a:cxnSpLocks/>
          </p:cNvCxnSpPr>
          <p:nvPr/>
        </p:nvCxnSpPr>
        <p:spPr>
          <a:xfrm>
            <a:off x="8870777" y="161925"/>
            <a:ext cx="0" cy="597713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E50CD46-E1DF-4A15-B1E7-83BDA4D5FD5E}"/>
              </a:ext>
            </a:extLst>
          </p:cNvPr>
          <p:cNvCxnSpPr>
            <a:cxnSpLocks/>
          </p:cNvCxnSpPr>
          <p:nvPr/>
        </p:nvCxnSpPr>
        <p:spPr>
          <a:xfrm>
            <a:off x="10918450" y="790575"/>
            <a:ext cx="0" cy="534848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A866BB7-279B-4972-8038-D625BD388AC3}"/>
              </a:ext>
            </a:extLst>
          </p:cNvPr>
          <p:cNvSpPr/>
          <p:nvPr/>
        </p:nvSpPr>
        <p:spPr>
          <a:xfrm>
            <a:off x="9702980" y="288213"/>
            <a:ext cx="1295950" cy="416707"/>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Realism</a:t>
            </a:r>
          </a:p>
        </p:txBody>
      </p:sp>
      <p:sp>
        <p:nvSpPr>
          <p:cNvPr id="61" name="Rectangle 60">
            <a:extLst>
              <a:ext uri="{FF2B5EF4-FFF2-40B4-BE49-F238E27FC236}">
                <a16:creationId xmlns:a16="http://schemas.microsoft.com/office/drawing/2014/main" id="{524DC2CC-718D-4AE9-9EB8-3A5CCDFC5B55}"/>
              </a:ext>
            </a:extLst>
          </p:cNvPr>
          <p:cNvSpPr/>
          <p:nvPr/>
        </p:nvSpPr>
        <p:spPr>
          <a:xfrm>
            <a:off x="7108922" y="5965909"/>
            <a:ext cx="1584368"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60" name="Rectangle 59">
            <a:extLst>
              <a:ext uri="{FF2B5EF4-FFF2-40B4-BE49-F238E27FC236}">
                <a16:creationId xmlns:a16="http://schemas.microsoft.com/office/drawing/2014/main" id="{1A5DCF72-7B53-4B05-98B2-EED8961A45DB}"/>
              </a:ext>
            </a:extLst>
          </p:cNvPr>
          <p:cNvSpPr/>
          <p:nvPr/>
        </p:nvSpPr>
        <p:spPr>
          <a:xfrm>
            <a:off x="7320374" y="5977469"/>
            <a:ext cx="129593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Upplysningen</a:t>
            </a:r>
            <a:endParaRPr lang="en-US" sz="1200" b="1" dirty="0">
              <a:solidFill>
                <a:schemeClr val="tx1"/>
              </a:solidFill>
            </a:endParaRPr>
          </a:p>
          <a:p>
            <a:pPr algn="ctr"/>
            <a:r>
              <a:rPr lang="fr-FR" sz="1200" b="1" dirty="0">
                <a:solidFill>
                  <a:schemeClr val="tx1"/>
                </a:solidFill>
              </a:rPr>
              <a:t>1715-1789</a:t>
            </a:r>
          </a:p>
        </p:txBody>
      </p:sp>
      <p:pic>
        <p:nvPicPr>
          <p:cNvPr id="63" name="Picture 62">
            <a:extLst>
              <a:ext uri="{FF2B5EF4-FFF2-40B4-BE49-F238E27FC236}">
                <a16:creationId xmlns:a16="http://schemas.microsoft.com/office/drawing/2014/main" id="{8F8DDA8B-E372-4804-B3B2-9FFA0F2ADD27}"/>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7950248" y="5677162"/>
            <a:ext cx="386598" cy="386598"/>
          </a:xfrm>
          <a:prstGeom prst="rect">
            <a:avLst/>
          </a:prstGeom>
        </p:spPr>
      </p:pic>
      <p:sp>
        <p:nvSpPr>
          <p:cNvPr id="64" name="Rectangle 63">
            <a:extLst>
              <a:ext uri="{FF2B5EF4-FFF2-40B4-BE49-F238E27FC236}">
                <a16:creationId xmlns:a16="http://schemas.microsoft.com/office/drawing/2014/main" id="{A29F3165-C0FC-4786-8466-BAF3EE8B5E2E}"/>
              </a:ext>
            </a:extLst>
          </p:cNvPr>
          <p:cNvSpPr/>
          <p:nvPr/>
        </p:nvSpPr>
        <p:spPr>
          <a:xfrm>
            <a:off x="8691019" y="4665966"/>
            <a:ext cx="143052"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pic>
        <p:nvPicPr>
          <p:cNvPr id="65" name="Picture 64">
            <a:extLst>
              <a:ext uri="{FF2B5EF4-FFF2-40B4-BE49-F238E27FC236}">
                <a16:creationId xmlns:a16="http://schemas.microsoft.com/office/drawing/2014/main" id="{5EC253EB-7D49-443E-AB25-7EF50D13275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8371050" y="4574692"/>
            <a:ext cx="408712" cy="408712"/>
          </a:xfrm>
          <a:prstGeom prst="rect">
            <a:avLst/>
          </a:prstGeom>
        </p:spPr>
      </p:pic>
      <p:sp>
        <p:nvSpPr>
          <p:cNvPr id="66" name="Rectangle 65">
            <a:extLst>
              <a:ext uri="{FF2B5EF4-FFF2-40B4-BE49-F238E27FC236}">
                <a16:creationId xmlns:a16="http://schemas.microsoft.com/office/drawing/2014/main" id="{72255499-814D-40CF-B6C6-14CFCF0FA47B}"/>
              </a:ext>
            </a:extLst>
          </p:cNvPr>
          <p:cNvSpPr/>
          <p:nvPr/>
        </p:nvSpPr>
        <p:spPr>
          <a:xfrm>
            <a:off x="7400317" y="4983404"/>
            <a:ext cx="172087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Franska</a:t>
            </a:r>
            <a:r>
              <a:rPr lang="en-US" sz="1200" b="1" dirty="0">
                <a:solidFill>
                  <a:schemeClr val="tx1"/>
                </a:solidFill>
              </a:rPr>
              <a:t> </a:t>
            </a:r>
            <a:r>
              <a:rPr lang="en-US" sz="1200" b="1" dirty="0" err="1">
                <a:solidFill>
                  <a:schemeClr val="tx1"/>
                </a:solidFill>
              </a:rPr>
              <a:t>revolutionen</a:t>
            </a:r>
            <a:r>
              <a:rPr lang="en-US" sz="1200" b="1" dirty="0">
                <a:solidFill>
                  <a:schemeClr val="tx1"/>
                </a:solidFill>
              </a:rPr>
              <a:t> 1789-1799</a:t>
            </a:r>
          </a:p>
        </p:txBody>
      </p:sp>
      <p:sp>
        <p:nvSpPr>
          <p:cNvPr id="67" name="Rectangle 66">
            <a:extLst>
              <a:ext uri="{FF2B5EF4-FFF2-40B4-BE49-F238E27FC236}">
                <a16:creationId xmlns:a16="http://schemas.microsoft.com/office/drawing/2014/main" id="{C486D69F-72AB-47B8-A8B3-6622FF0D24BA}"/>
              </a:ext>
            </a:extLst>
          </p:cNvPr>
          <p:cNvSpPr/>
          <p:nvPr/>
        </p:nvSpPr>
        <p:spPr>
          <a:xfrm>
            <a:off x="5157017" y="4376622"/>
            <a:ext cx="3518533"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Bourbon</a:t>
            </a:r>
          </a:p>
        </p:txBody>
      </p:sp>
      <p:pic>
        <p:nvPicPr>
          <p:cNvPr id="69" name="Graphic 68">
            <a:extLst>
              <a:ext uri="{FF2B5EF4-FFF2-40B4-BE49-F238E27FC236}">
                <a16:creationId xmlns:a16="http://schemas.microsoft.com/office/drawing/2014/main" id="{89A0027D-2251-40DE-BED8-E1A4953F2D4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 uri="{837473B0-CC2E-450A-ABE3-18F120FF3D39}">
                <a1611:picAttrSrcUrl xmlns:a1611="http://schemas.microsoft.com/office/drawing/2016/11/main" r:id="rId24"/>
              </a:ext>
            </a:extLst>
          </a:blip>
          <a:stretch>
            <a:fillRect/>
          </a:stretch>
        </p:blipFill>
        <p:spPr>
          <a:xfrm>
            <a:off x="2663019" y="5037985"/>
            <a:ext cx="341096" cy="341096"/>
          </a:xfrm>
          <a:prstGeom prst="rect">
            <a:avLst/>
          </a:prstGeom>
        </p:spPr>
      </p:pic>
      <p:pic>
        <p:nvPicPr>
          <p:cNvPr id="70" name="Picture 69" descr="A picture containing vessel&#10;&#10;Description automatically generated">
            <a:extLst>
              <a:ext uri="{FF2B5EF4-FFF2-40B4-BE49-F238E27FC236}">
                <a16:creationId xmlns:a16="http://schemas.microsoft.com/office/drawing/2014/main" id="{5F9C0C34-822F-4A25-B4CA-F23E025BBC52}"/>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8957249" y="4550517"/>
            <a:ext cx="378314" cy="378314"/>
          </a:xfrm>
          <a:prstGeom prst="rect">
            <a:avLst/>
          </a:prstGeom>
        </p:spPr>
      </p:pic>
      <p:sp>
        <p:nvSpPr>
          <p:cNvPr id="71" name="Rectangle 70">
            <a:extLst>
              <a:ext uri="{FF2B5EF4-FFF2-40B4-BE49-F238E27FC236}">
                <a16:creationId xmlns:a16="http://schemas.microsoft.com/office/drawing/2014/main" id="{FE5D6E10-5CDB-46C4-A733-64FB9DEC839C}"/>
              </a:ext>
            </a:extLst>
          </p:cNvPr>
          <p:cNvSpPr/>
          <p:nvPr/>
        </p:nvSpPr>
        <p:spPr>
          <a:xfrm>
            <a:off x="8675550" y="3680626"/>
            <a:ext cx="2746212" cy="431545"/>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sv-SE" sz="1200" b="1" dirty="0">
                <a:solidFill>
                  <a:schemeClr val="tx1"/>
                </a:solidFill>
              </a:rPr>
              <a:t>Rise of Prussia </a:t>
            </a:r>
          </a:p>
        </p:txBody>
      </p:sp>
      <p:pic>
        <p:nvPicPr>
          <p:cNvPr id="73" name="Picture 72">
            <a:extLst>
              <a:ext uri="{FF2B5EF4-FFF2-40B4-BE49-F238E27FC236}">
                <a16:creationId xmlns:a16="http://schemas.microsoft.com/office/drawing/2014/main" id="{B02E42BB-F58F-4933-8D9F-9C0554B061E0}"/>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0144449" y="3501547"/>
            <a:ext cx="354803" cy="354803"/>
          </a:xfrm>
          <a:prstGeom prst="rect">
            <a:avLst/>
          </a:prstGeom>
        </p:spPr>
      </p:pic>
      <p:pic>
        <p:nvPicPr>
          <p:cNvPr id="74" name="Picture 73" descr="A picture containing dark&#10;&#10;Description automatically generated">
            <a:extLst>
              <a:ext uri="{FF2B5EF4-FFF2-40B4-BE49-F238E27FC236}">
                <a16:creationId xmlns:a16="http://schemas.microsoft.com/office/drawing/2014/main" id="{60C96EF9-7DDB-4C40-ADDD-F96130C44013}"/>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9622666" y="3423539"/>
            <a:ext cx="334974" cy="416708"/>
          </a:xfrm>
          <a:prstGeom prst="rect">
            <a:avLst/>
          </a:prstGeom>
        </p:spPr>
      </p:pic>
      <p:pic>
        <p:nvPicPr>
          <p:cNvPr id="82" name="Picture 81" descr="A picture containing several&#10;&#10;Description automatically generated">
            <a:extLst>
              <a:ext uri="{FF2B5EF4-FFF2-40B4-BE49-F238E27FC236}">
                <a16:creationId xmlns:a16="http://schemas.microsoft.com/office/drawing/2014/main" id="{B6F45217-E5B6-4084-A1D2-258968826E98}"/>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5443674" y="4060145"/>
            <a:ext cx="384451" cy="543037"/>
          </a:xfrm>
          <a:prstGeom prst="rect">
            <a:avLst/>
          </a:prstGeom>
        </p:spPr>
      </p:pic>
      <p:sp>
        <p:nvSpPr>
          <p:cNvPr id="84" name="Rectangle 83">
            <a:extLst>
              <a:ext uri="{FF2B5EF4-FFF2-40B4-BE49-F238E27FC236}">
                <a16:creationId xmlns:a16="http://schemas.microsoft.com/office/drawing/2014/main" id="{2A2CC632-47A5-4308-863F-F0A57CD2AFA5}"/>
              </a:ext>
            </a:extLst>
          </p:cNvPr>
          <p:cNvSpPr/>
          <p:nvPr/>
        </p:nvSpPr>
        <p:spPr>
          <a:xfrm>
            <a:off x="6397029" y="4093300"/>
            <a:ext cx="766557" cy="246221"/>
          </a:xfrm>
          <a:prstGeom prst="rect">
            <a:avLst/>
          </a:prstGeom>
        </p:spPr>
        <p:txBody>
          <a:bodyPr wrap="none">
            <a:spAutoFit/>
          </a:bodyPr>
          <a:lstStyle/>
          <a:p>
            <a:r>
              <a:rPr lang="sv-SE" sz="1000" b="1" dirty="0">
                <a:solidFill>
                  <a:srgbClr val="000000"/>
                </a:solidFill>
                <a:latin typeface="Arial" panose="020B0604020202020204" pitchFamily="34" charset="0"/>
              </a:rPr>
              <a:t>Louis XIV</a:t>
            </a:r>
            <a:endParaRPr lang="sv-SE" sz="1000" b="1" i="0" dirty="0">
              <a:solidFill>
                <a:srgbClr val="000000"/>
              </a:solidFill>
              <a:effectLst/>
              <a:latin typeface="Arial" panose="020B0604020202020204" pitchFamily="34" charset="0"/>
            </a:endParaRPr>
          </a:p>
        </p:txBody>
      </p:sp>
      <p:sp>
        <p:nvSpPr>
          <p:cNvPr id="90" name="Rectangle 89">
            <a:extLst>
              <a:ext uri="{FF2B5EF4-FFF2-40B4-BE49-F238E27FC236}">
                <a16:creationId xmlns:a16="http://schemas.microsoft.com/office/drawing/2014/main" id="{23762D8D-EBDE-4244-8644-A573B7A089F1}"/>
              </a:ext>
            </a:extLst>
          </p:cNvPr>
          <p:cNvSpPr/>
          <p:nvPr/>
        </p:nvSpPr>
        <p:spPr>
          <a:xfrm>
            <a:off x="15904" y="1235001"/>
            <a:ext cx="1458916"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Culture of Ancient Greek and Roman</a:t>
            </a:r>
          </a:p>
        </p:txBody>
      </p:sp>
      <p:sp>
        <p:nvSpPr>
          <p:cNvPr id="92" name="Rectangle 91">
            <a:extLst>
              <a:ext uri="{FF2B5EF4-FFF2-40B4-BE49-F238E27FC236}">
                <a16:creationId xmlns:a16="http://schemas.microsoft.com/office/drawing/2014/main" id="{A729D4D4-182F-4ACE-A8D6-794DFE65A785}"/>
              </a:ext>
            </a:extLst>
          </p:cNvPr>
          <p:cNvSpPr/>
          <p:nvPr/>
        </p:nvSpPr>
        <p:spPr>
          <a:xfrm>
            <a:off x="1474819" y="2482804"/>
            <a:ext cx="2588256"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Medieval Christian Culture </a:t>
            </a:r>
          </a:p>
        </p:txBody>
      </p:sp>
      <p:sp>
        <p:nvSpPr>
          <p:cNvPr id="96" name="Rectangle 95">
            <a:extLst>
              <a:ext uri="{FF2B5EF4-FFF2-40B4-BE49-F238E27FC236}">
                <a16:creationId xmlns:a16="http://schemas.microsoft.com/office/drawing/2014/main" id="{0F3ADC82-A0AF-44DC-A16A-2478C169E9BC}"/>
              </a:ext>
            </a:extLst>
          </p:cNvPr>
          <p:cNvSpPr/>
          <p:nvPr/>
        </p:nvSpPr>
        <p:spPr>
          <a:xfrm>
            <a:off x="4411733" y="2474930"/>
            <a:ext cx="2563063" cy="416707"/>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Baroque</a:t>
            </a:r>
          </a:p>
        </p:txBody>
      </p:sp>
      <p:cxnSp>
        <p:nvCxnSpPr>
          <p:cNvPr id="100" name="Straight Connector 99">
            <a:extLst>
              <a:ext uri="{FF2B5EF4-FFF2-40B4-BE49-F238E27FC236}">
                <a16:creationId xmlns:a16="http://schemas.microsoft.com/office/drawing/2014/main" id="{1C1BF850-F971-4346-984F-A2802317677E}"/>
              </a:ext>
            </a:extLst>
          </p:cNvPr>
          <p:cNvCxnSpPr>
            <a:cxnSpLocks/>
          </p:cNvCxnSpPr>
          <p:nvPr/>
        </p:nvCxnSpPr>
        <p:spPr>
          <a:xfrm>
            <a:off x="7003368" y="2272596"/>
            <a:ext cx="0" cy="277753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AD2F0D9B-76AF-4C1A-9D2D-1AD603E02B2E}"/>
              </a:ext>
            </a:extLst>
          </p:cNvPr>
          <p:cNvSpPr/>
          <p:nvPr/>
        </p:nvSpPr>
        <p:spPr>
          <a:xfrm>
            <a:off x="7062730" y="2139059"/>
            <a:ext cx="1617706" cy="416707"/>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Rococo</a:t>
            </a:r>
          </a:p>
        </p:txBody>
      </p:sp>
      <p:sp>
        <p:nvSpPr>
          <p:cNvPr id="104" name="Rectangle 103">
            <a:extLst>
              <a:ext uri="{FF2B5EF4-FFF2-40B4-BE49-F238E27FC236}">
                <a16:creationId xmlns:a16="http://schemas.microsoft.com/office/drawing/2014/main" id="{D9AD05BE-9651-4F53-9E3D-337905F7C85A}"/>
              </a:ext>
            </a:extLst>
          </p:cNvPr>
          <p:cNvSpPr/>
          <p:nvPr/>
        </p:nvSpPr>
        <p:spPr>
          <a:xfrm>
            <a:off x="7396445" y="4093300"/>
            <a:ext cx="731290" cy="246221"/>
          </a:xfrm>
          <a:prstGeom prst="rect">
            <a:avLst/>
          </a:prstGeom>
        </p:spPr>
        <p:txBody>
          <a:bodyPr wrap="none">
            <a:spAutoFit/>
          </a:bodyPr>
          <a:lstStyle/>
          <a:p>
            <a:r>
              <a:rPr lang="sv-SE" sz="1000" b="1" dirty="0">
                <a:solidFill>
                  <a:srgbClr val="000000"/>
                </a:solidFill>
                <a:latin typeface="Arial" panose="020B0604020202020204" pitchFamily="34" charset="0"/>
              </a:rPr>
              <a:t>Louis XV</a:t>
            </a:r>
            <a:endParaRPr lang="sv-SE" sz="1000" b="1" i="0" dirty="0">
              <a:solidFill>
                <a:srgbClr val="000000"/>
              </a:solidFill>
              <a:effectLst/>
              <a:latin typeface="Arial" panose="020B0604020202020204" pitchFamily="34" charset="0"/>
            </a:endParaRPr>
          </a:p>
        </p:txBody>
      </p:sp>
      <p:sp>
        <p:nvSpPr>
          <p:cNvPr id="107" name="Rectangle 106">
            <a:extLst>
              <a:ext uri="{FF2B5EF4-FFF2-40B4-BE49-F238E27FC236}">
                <a16:creationId xmlns:a16="http://schemas.microsoft.com/office/drawing/2014/main" id="{7F3DE87C-7DF7-4147-96B6-1A4A5A6D50B3}"/>
              </a:ext>
            </a:extLst>
          </p:cNvPr>
          <p:cNvSpPr/>
          <p:nvPr/>
        </p:nvSpPr>
        <p:spPr>
          <a:xfrm>
            <a:off x="7292023" y="1225045"/>
            <a:ext cx="2058203"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Neoclassicism</a:t>
            </a:r>
          </a:p>
        </p:txBody>
      </p:sp>
      <p:sp>
        <p:nvSpPr>
          <p:cNvPr id="108" name="Rectangle 107">
            <a:extLst>
              <a:ext uri="{FF2B5EF4-FFF2-40B4-BE49-F238E27FC236}">
                <a16:creationId xmlns:a16="http://schemas.microsoft.com/office/drawing/2014/main" id="{7C0F963F-AE97-4F6D-B807-E00D4491BD5D}"/>
              </a:ext>
            </a:extLst>
          </p:cNvPr>
          <p:cNvSpPr/>
          <p:nvPr/>
        </p:nvSpPr>
        <p:spPr>
          <a:xfrm>
            <a:off x="5427850" y="1225045"/>
            <a:ext cx="1786149"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Classicism</a:t>
            </a:r>
          </a:p>
        </p:txBody>
      </p:sp>
      <p:cxnSp>
        <p:nvCxnSpPr>
          <p:cNvPr id="110" name="Straight Arrow Connector 109">
            <a:extLst>
              <a:ext uri="{FF2B5EF4-FFF2-40B4-BE49-F238E27FC236}">
                <a16:creationId xmlns:a16="http://schemas.microsoft.com/office/drawing/2014/main" id="{9E02ECF9-AAC0-4412-8022-2AA272D4AD58}"/>
              </a:ext>
            </a:extLst>
          </p:cNvPr>
          <p:cNvCxnSpPr>
            <a:stCxn id="39" idx="0"/>
            <a:endCxn id="92" idx="2"/>
          </p:cNvCxnSpPr>
          <p:nvPr/>
        </p:nvCxnSpPr>
        <p:spPr>
          <a:xfrm flipV="1">
            <a:off x="1853168" y="2899511"/>
            <a:ext cx="915779" cy="2505281"/>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E4949C-ECA3-4A08-8E88-9AEFC8A7F863}"/>
              </a:ext>
            </a:extLst>
          </p:cNvPr>
          <p:cNvCxnSpPr>
            <a:cxnSpLocks/>
            <a:stCxn id="69" idx="0"/>
            <a:endCxn id="54" idx="2"/>
          </p:cNvCxnSpPr>
          <p:nvPr/>
        </p:nvCxnSpPr>
        <p:spPr>
          <a:xfrm flipV="1">
            <a:off x="2833567" y="1649689"/>
            <a:ext cx="1263210" cy="338829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B049884-BDE1-4196-BF9D-F86530BC5390}"/>
              </a:ext>
            </a:extLst>
          </p:cNvPr>
          <p:cNvCxnSpPr>
            <a:cxnSpLocks/>
            <a:stCxn id="86" idx="0"/>
            <a:endCxn id="96" idx="2"/>
          </p:cNvCxnSpPr>
          <p:nvPr/>
        </p:nvCxnSpPr>
        <p:spPr>
          <a:xfrm flipH="1" flipV="1">
            <a:off x="5693265" y="2891637"/>
            <a:ext cx="588140" cy="111912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AED86C59-1F6C-461A-84A1-B732B4532285}"/>
              </a:ext>
            </a:extLst>
          </p:cNvPr>
          <p:cNvCxnSpPr>
            <a:cxnSpLocks/>
            <a:stCxn id="61" idx="0"/>
            <a:endCxn id="107" idx="2"/>
          </p:cNvCxnSpPr>
          <p:nvPr/>
        </p:nvCxnSpPr>
        <p:spPr>
          <a:xfrm flipV="1">
            <a:off x="7901106" y="1641752"/>
            <a:ext cx="420019" cy="4324157"/>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365BA29-CD7D-44AD-AD4B-5FD7E534FE3F}"/>
              </a:ext>
            </a:extLst>
          </p:cNvPr>
          <p:cNvCxnSpPr>
            <a:cxnSpLocks/>
            <a:stCxn id="65" idx="2"/>
            <a:endCxn id="107" idx="2"/>
          </p:cNvCxnSpPr>
          <p:nvPr/>
        </p:nvCxnSpPr>
        <p:spPr>
          <a:xfrm flipH="1" flipV="1">
            <a:off x="8321125" y="1641752"/>
            <a:ext cx="254281" cy="3341652"/>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5A539A8-E7A8-4BDF-BDC5-BD5F1E5179EE}"/>
              </a:ext>
            </a:extLst>
          </p:cNvPr>
          <p:cNvCxnSpPr>
            <a:cxnSpLocks/>
            <a:endCxn id="56" idx="2"/>
          </p:cNvCxnSpPr>
          <p:nvPr/>
        </p:nvCxnSpPr>
        <p:spPr>
          <a:xfrm flipH="1" flipV="1">
            <a:off x="9323833" y="1157004"/>
            <a:ext cx="493586" cy="2372992"/>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7788E96C-FA60-4CE1-8251-78AF0FDE233E}"/>
              </a:ext>
            </a:extLst>
          </p:cNvPr>
          <p:cNvSpPr/>
          <p:nvPr/>
        </p:nvSpPr>
        <p:spPr>
          <a:xfrm>
            <a:off x="10656460" y="122687"/>
            <a:ext cx="892495" cy="416707"/>
          </a:xfrm>
          <a:prstGeom prst="rect">
            <a:avLst/>
          </a:prstGeom>
          <a:solidFill>
            <a:schemeClr val="accent4">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Naturaism</a:t>
            </a:r>
          </a:p>
        </p:txBody>
      </p:sp>
      <p:sp>
        <p:nvSpPr>
          <p:cNvPr id="139" name="Rectangle 138">
            <a:extLst>
              <a:ext uri="{FF2B5EF4-FFF2-40B4-BE49-F238E27FC236}">
                <a16:creationId xmlns:a16="http://schemas.microsoft.com/office/drawing/2014/main" id="{6EBC3684-1779-4B50-A0CC-3C32FA22577D}"/>
              </a:ext>
            </a:extLst>
          </p:cNvPr>
          <p:cNvSpPr/>
          <p:nvPr/>
        </p:nvSpPr>
        <p:spPr>
          <a:xfrm>
            <a:off x="10717180"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0" name="Rectangle 139">
            <a:extLst>
              <a:ext uri="{FF2B5EF4-FFF2-40B4-BE49-F238E27FC236}">
                <a16:creationId xmlns:a16="http://schemas.microsoft.com/office/drawing/2014/main" id="{E35A1E75-214B-4404-860B-15ABD69458B8}"/>
              </a:ext>
            </a:extLst>
          </p:cNvPr>
          <p:cNvSpPr/>
          <p:nvPr/>
        </p:nvSpPr>
        <p:spPr>
          <a:xfrm>
            <a:off x="11180441" y="880238"/>
            <a:ext cx="994689" cy="416707"/>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Post-modernism</a:t>
            </a:r>
          </a:p>
        </p:txBody>
      </p:sp>
      <p:sp>
        <p:nvSpPr>
          <p:cNvPr id="141" name="Rectangle 140">
            <a:extLst>
              <a:ext uri="{FF2B5EF4-FFF2-40B4-BE49-F238E27FC236}">
                <a16:creationId xmlns:a16="http://schemas.microsoft.com/office/drawing/2014/main" id="{89548AA6-8882-4F6B-A877-D014DF3AE704}"/>
              </a:ext>
            </a:extLst>
          </p:cNvPr>
          <p:cNvSpPr/>
          <p:nvPr/>
        </p:nvSpPr>
        <p:spPr>
          <a:xfrm>
            <a:off x="10646132"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22" name="Picture 21">
            <a:extLst>
              <a:ext uri="{FF2B5EF4-FFF2-40B4-BE49-F238E27FC236}">
                <a16:creationId xmlns:a16="http://schemas.microsoft.com/office/drawing/2014/main" id="{57FC183C-3451-437E-AFD6-325BDF2CB257}"/>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2768946" y="390708"/>
            <a:ext cx="351720" cy="399867"/>
          </a:xfrm>
          <a:prstGeom prst="rect">
            <a:avLst/>
          </a:prstGeom>
        </p:spPr>
      </p:pic>
      <p:sp>
        <p:nvSpPr>
          <p:cNvPr id="23" name="Rectangle 22">
            <a:extLst>
              <a:ext uri="{FF2B5EF4-FFF2-40B4-BE49-F238E27FC236}">
                <a16:creationId xmlns:a16="http://schemas.microsoft.com/office/drawing/2014/main" id="{69514696-EB15-4BD2-90DA-8869EC4D5410}"/>
              </a:ext>
            </a:extLst>
          </p:cNvPr>
          <p:cNvSpPr/>
          <p:nvPr/>
        </p:nvSpPr>
        <p:spPr>
          <a:xfrm>
            <a:off x="3211681" y="405975"/>
            <a:ext cx="1080745" cy="276999"/>
          </a:xfrm>
          <a:prstGeom prst="rect">
            <a:avLst/>
          </a:prstGeom>
        </p:spPr>
        <p:txBody>
          <a:bodyPr wrap="none">
            <a:spAutoFit/>
          </a:bodyPr>
          <a:lstStyle/>
          <a:p>
            <a:r>
              <a:rPr lang="sv-SE" sz="1200" b="1" dirty="0">
                <a:solidFill>
                  <a:srgbClr val="000000"/>
                </a:solidFill>
                <a:latin typeface="Roboto"/>
              </a:rPr>
              <a:t>perspective </a:t>
            </a:r>
            <a:endParaRPr lang="sv-SE" sz="1200" b="1" dirty="0"/>
          </a:p>
        </p:txBody>
      </p:sp>
      <p:cxnSp>
        <p:nvCxnSpPr>
          <p:cNvPr id="79" name="Straight Arrow Connector 78">
            <a:extLst>
              <a:ext uri="{FF2B5EF4-FFF2-40B4-BE49-F238E27FC236}">
                <a16:creationId xmlns:a16="http://schemas.microsoft.com/office/drawing/2014/main" id="{DD82A52A-124A-47F7-B015-F35C1AAE42A1}"/>
              </a:ext>
            </a:extLst>
          </p:cNvPr>
          <p:cNvCxnSpPr>
            <a:cxnSpLocks/>
            <a:stCxn id="22" idx="2"/>
            <a:endCxn id="54" idx="1"/>
          </p:cNvCxnSpPr>
          <p:nvPr/>
        </p:nvCxnSpPr>
        <p:spPr>
          <a:xfrm flipH="1">
            <a:off x="2841771" y="790575"/>
            <a:ext cx="103035" cy="650761"/>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35">
            <a:extLst>
              <a:ext uri="{28A0092B-C50C-407E-A947-70E740481C1C}">
                <a14:useLocalDpi xmlns:a14="http://schemas.microsoft.com/office/drawing/2010/main" val="0"/>
              </a:ext>
              <a:ext uri="{837473B0-CC2E-450A-ABE3-18F120FF3D39}">
                <a1611:picAttrSrcUrl xmlns:a1611="http://schemas.microsoft.com/office/drawing/2016/11/main" r:id="rId36"/>
              </a:ext>
            </a:extLst>
          </a:blip>
          <a:stretch>
            <a:fillRect/>
          </a:stretch>
        </p:blipFill>
        <p:spPr>
          <a:xfrm>
            <a:off x="10673322"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10646132"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10032535"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32" name="Picture 31" descr="A picture containing engineering drawing&#10;&#10;Description automatically generated">
            <a:extLst>
              <a:ext uri="{FF2B5EF4-FFF2-40B4-BE49-F238E27FC236}">
                <a16:creationId xmlns:a16="http://schemas.microsoft.com/office/drawing/2014/main" id="{BDCAA298-4648-4025-8361-D6E70E600C7E}"/>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1565078" y="2140539"/>
            <a:ext cx="350625" cy="483961"/>
          </a:xfrm>
          <a:prstGeom prst="rect">
            <a:avLst/>
          </a:prstGeom>
        </p:spPr>
      </p:pic>
      <p:pic>
        <p:nvPicPr>
          <p:cNvPr id="34" name="Picture 33">
            <a:extLst>
              <a:ext uri="{FF2B5EF4-FFF2-40B4-BE49-F238E27FC236}">
                <a16:creationId xmlns:a16="http://schemas.microsoft.com/office/drawing/2014/main" id="{A467C330-BA23-401D-8BC3-607A663CFDE3}"/>
              </a:ext>
            </a:extLst>
          </p:cNvPr>
          <p:cNvPicPr>
            <a:picLocks noChangeAspect="1"/>
          </p:cNvPicPr>
          <p:nvPr/>
        </p:nvPicPr>
        <p:blipFill>
          <a:blip r:embed="rId39">
            <a:extLst>
              <a:ext uri="{28A0092B-C50C-407E-A947-70E740481C1C}">
                <a14:useLocalDpi xmlns:a14="http://schemas.microsoft.com/office/drawing/2010/main" val="0"/>
              </a:ext>
              <a:ext uri="{837473B0-CC2E-450A-ABE3-18F120FF3D39}">
                <a1611:picAttrSrcUrl xmlns:a1611="http://schemas.microsoft.com/office/drawing/2016/11/main" r:id="rId40"/>
              </a:ext>
            </a:extLst>
          </a:blip>
          <a:stretch>
            <a:fillRect/>
          </a:stretch>
        </p:blipFill>
        <p:spPr>
          <a:xfrm>
            <a:off x="3074494" y="961587"/>
            <a:ext cx="546845" cy="546845"/>
          </a:xfrm>
          <a:prstGeom prst="rect">
            <a:avLst/>
          </a:prstGeom>
        </p:spPr>
      </p:pic>
      <p:grpSp>
        <p:nvGrpSpPr>
          <p:cNvPr id="36" name="Group 35">
            <a:extLst>
              <a:ext uri="{FF2B5EF4-FFF2-40B4-BE49-F238E27FC236}">
                <a16:creationId xmlns:a16="http://schemas.microsoft.com/office/drawing/2014/main" id="{263503B1-D98A-4070-BFCC-323E4344F374}"/>
              </a:ext>
            </a:extLst>
          </p:cNvPr>
          <p:cNvGrpSpPr/>
          <p:nvPr/>
        </p:nvGrpSpPr>
        <p:grpSpPr>
          <a:xfrm>
            <a:off x="4571030" y="2209407"/>
            <a:ext cx="397001" cy="484666"/>
            <a:chOff x="4537950" y="1889270"/>
            <a:chExt cx="397001" cy="484666"/>
          </a:xfrm>
        </p:grpSpPr>
        <p:sp>
          <p:nvSpPr>
            <p:cNvPr id="35" name="Oval 34">
              <a:extLst>
                <a:ext uri="{FF2B5EF4-FFF2-40B4-BE49-F238E27FC236}">
                  <a16:creationId xmlns:a16="http://schemas.microsoft.com/office/drawing/2014/main" id="{BDD6001B-E656-423B-9A5E-F15EFEEB43CF}"/>
                </a:ext>
              </a:extLst>
            </p:cNvPr>
            <p:cNvSpPr/>
            <p:nvPr/>
          </p:nvSpPr>
          <p:spPr>
            <a:xfrm>
              <a:off x="4626372" y="1889270"/>
              <a:ext cx="231384" cy="24210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a:extLst>
                <a:ext uri="{FF2B5EF4-FFF2-40B4-BE49-F238E27FC236}">
                  <a16:creationId xmlns:a16="http://schemas.microsoft.com/office/drawing/2014/main" id="{DBDB0F37-83A7-4B12-988C-52AA6092476E}"/>
                </a:ext>
              </a:extLst>
            </p:cNvPr>
            <p:cNvSpPr/>
            <p:nvPr/>
          </p:nvSpPr>
          <p:spPr>
            <a:xfrm>
              <a:off x="4703567" y="1992156"/>
              <a:ext cx="231384" cy="23622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a:extLst>
                <a:ext uri="{FF2B5EF4-FFF2-40B4-BE49-F238E27FC236}">
                  <a16:creationId xmlns:a16="http://schemas.microsoft.com/office/drawing/2014/main" id="{E9737148-DD8F-4DF9-BBFB-FF02E51BC834}"/>
                </a:ext>
              </a:extLst>
            </p:cNvPr>
            <p:cNvSpPr/>
            <p:nvPr/>
          </p:nvSpPr>
          <p:spPr>
            <a:xfrm>
              <a:off x="4537950" y="2128372"/>
              <a:ext cx="231384" cy="245564"/>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3" name="Group 42">
            <a:extLst>
              <a:ext uri="{FF2B5EF4-FFF2-40B4-BE49-F238E27FC236}">
                <a16:creationId xmlns:a16="http://schemas.microsoft.com/office/drawing/2014/main" id="{7E459F38-CEEE-4724-BB6B-2E8B102C5043}"/>
              </a:ext>
            </a:extLst>
          </p:cNvPr>
          <p:cNvGrpSpPr/>
          <p:nvPr/>
        </p:nvGrpSpPr>
        <p:grpSpPr>
          <a:xfrm>
            <a:off x="7425565" y="1963491"/>
            <a:ext cx="281493" cy="371341"/>
            <a:chOff x="5596548" y="1951769"/>
            <a:chExt cx="281493" cy="371341"/>
          </a:xfrm>
        </p:grpSpPr>
        <p:sp>
          <p:nvSpPr>
            <p:cNvPr id="98" name="Oval 97">
              <a:extLst>
                <a:ext uri="{FF2B5EF4-FFF2-40B4-BE49-F238E27FC236}">
                  <a16:creationId xmlns:a16="http://schemas.microsoft.com/office/drawing/2014/main" id="{C6029869-94B4-408C-ADF9-C3E3E6F29D37}"/>
                </a:ext>
              </a:extLst>
            </p:cNvPr>
            <p:cNvSpPr/>
            <p:nvPr/>
          </p:nvSpPr>
          <p:spPr>
            <a:xfrm>
              <a:off x="5675313" y="1951769"/>
              <a:ext cx="108628" cy="105652"/>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a:extLst>
                <a:ext uri="{FF2B5EF4-FFF2-40B4-BE49-F238E27FC236}">
                  <a16:creationId xmlns:a16="http://schemas.microsoft.com/office/drawing/2014/main" id="{28E5039A-7E76-46BE-BAE0-36AF47B412FD}"/>
                </a:ext>
              </a:extLst>
            </p:cNvPr>
            <p:cNvSpPr/>
            <p:nvPr/>
          </p:nvSpPr>
          <p:spPr>
            <a:xfrm>
              <a:off x="5620811" y="1977304"/>
              <a:ext cx="100499" cy="101337"/>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a:extLst>
                <a:ext uri="{FF2B5EF4-FFF2-40B4-BE49-F238E27FC236}">
                  <a16:creationId xmlns:a16="http://schemas.microsoft.com/office/drawing/2014/main" id="{12B4AE13-331B-444B-8BBC-5DC0B72C7808}"/>
                </a:ext>
              </a:extLst>
            </p:cNvPr>
            <p:cNvSpPr/>
            <p:nvPr/>
          </p:nvSpPr>
          <p:spPr>
            <a:xfrm>
              <a:off x="5596548" y="2051977"/>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a:extLst>
                <a:ext uri="{FF2B5EF4-FFF2-40B4-BE49-F238E27FC236}">
                  <a16:creationId xmlns:a16="http://schemas.microsoft.com/office/drawing/2014/main" id="{A1E7036A-BDA6-43A2-9690-7A7826E21025}"/>
                </a:ext>
              </a:extLst>
            </p:cNvPr>
            <p:cNvSpPr/>
            <p:nvPr/>
          </p:nvSpPr>
          <p:spPr>
            <a:xfrm>
              <a:off x="5700347" y="2094776"/>
              <a:ext cx="100499" cy="101337"/>
            </a:xfrm>
            <a:prstGeom prst="ellipse">
              <a:avLst/>
            </a:prstGeom>
            <a:solidFill>
              <a:srgbClr val="FF0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a:extLst>
                <a:ext uri="{FF2B5EF4-FFF2-40B4-BE49-F238E27FC236}">
                  <a16:creationId xmlns:a16="http://schemas.microsoft.com/office/drawing/2014/main" id="{C5CE64F6-AF3A-41E9-A496-DD6EE6279C08}"/>
                </a:ext>
              </a:extLst>
            </p:cNvPr>
            <p:cNvSpPr/>
            <p:nvPr/>
          </p:nvSpPr>
          <p:spPr>
            <a:xfrm>
              <a:off x="5705949" y="2172650"/>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a:extLst>
                <a:ext uri="{FF2B5EF4-FFF2-40B4-BE49-F238E27FC236}">
                  <a16:creationId xmlns:a16="http://schemas.microsoft.com/office/drawing/2014/main" id="{EA952F99-7F63-4B34-8A80-7202297B4910}"/>
                </a:ext>
              </a:extLst>
            </p:cNvPr>
            <p:cNvSpPr/>
            <p:nvPr/>
          </p:nvSpPr>
          <p:spPr>
            <a:xfrm>
              <a:off x="5615028" y="2221773"/>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a:extLst>
                <a:ext uri="{FF2B5EF4-FFF2-40B4-BE49-F238E27FC236}">
                  <a16:creationId xmlns:a16="http://schemas.microsoft.com/office/drawing/2014/main" id="{31995D8A-C52E-495E-BB61-A9415614C5CF}"/>
                </a:ext>
              </a:extLst>
            </p:cNvPr>
            <p:cNvSpPr/>
            <p:nvPr/>
          </p:nvSpPr>
          <p:spPr>
            <a:xfrm>
              <a:off x="5777542" y="1992156"/>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45" name="Picture 44">
            <a:extLst>
              <a:ext uri="{FF2B5EF4-FFF2-40B4-BE49-F238E27FC236}">
                <a16:creationId xmlns:a16="http://schemas.microsoft.com/office/drawing/2014/main" id="{AC5A8BD8-5463-4AEF-96C9-3514D71BEE9C}"/>
              </a:ext>
            </a:extLst>
          </p:cNvPr>
          <p:cNvPicPr>
            <a:picLocks noChangeAspect="1"/>
          </p:cNvPicPr>
          <p:nvPr/>
        </p:nvPicPr>
        <p:blipFill>
          <a:blip r:embed="rId41">
            <a:extLst>
              <a:ext uri="{28A0092B-C50C-407E-A947-70E740481C1C}">
                <a14:useLocalDpi xmlns:a14="http://schemas.microsoft.com/office/drawing/2010/main" val="0"/>
              </a:ext>
              <a:ext uri="{837473B0-CC2E-450A-ABE3-18F120FF3D39}">
                <a1611:picAttrSrcUrl xmlns:a1611="http://schemas.microsoft.com/office/drawing/2016/11/main" r:id="rId42"/>
              </a:ext>
            </a:extLst>
          </a:blip>
          <a:stretch>
            <a:fillRect/>
          </a:stretch>
        </p:blipFill>
        <p:spPr>
          <a:xfrm>
            <a:off x="5436371" y="980118"/>
            <a:ext cx="518293" cy="518293"/>
          </a:xfrm>
          <a:prstGeom prst="rect">
            <a:avLst/>
          </a:prstGeom>
        </p:spPr>
      </p:pic>
      <p:pic>
        <p:nvPicPr>
          <p:cNvPr id="111" name="Picture 110">
            <a:extLst>
              <a:ext uri="{FF2B5EF4-FFF2-40B4-BE49-F238E27FC236}">
                <a16:creationId xmlns:a16="http://schemas.microsoft.com/office/drawing/2014/main" id="{41B3AF7F-73AC-4984-963A-4A1B4241DB41}"/>
              </a:ext>
            </a:extLst>
          </p:cNvPr>
          <p:cNvPicPr>
            <a:picLocks noChangeAspect="1"/>
          </p:cNvPicPr>
          <p:nvPr/>
        </p:nvPicPr>
        <p:blipFill>
          <a:blip r:embed="rId43">
            <a:extLst>
              <a:ext uri="{BEBA8EAE-BF5A-486C-A8C5-ECC9F3942E4B}">
                <a14:imgProps xmlns:a14="http://schemas.microsoft.com/office/drawing/2010/main">
                  <a14:imgLayer r:embed="rId44">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2"/>
              </a:ext>
            </a:extLst>
          </a:blip>
          <a:stretch>
            <a:fillRect/>
          </a:stretch>
        </p:blipFill>
        <p:spPr>
          <a:xfrm>
            <a:off x="683776" y="778652"/>
            <a:ext cx="518293" cy="518293"/>
          </a:xfrm>
          <a:prstGeom prst="rect">
            <a:avLst/>
          </a:prstGeom>
        </p:spPr>
      </p:pic>
      <p:pic>
        <p:nvPicPr>
          <p:cNvPr id="77" name="Picture 76">
            <a:extLst>
              <a:ext uri="{FF2B5EF4-FFF2-40B4-BE49-F238E27FC236}">
                <a16:creationId xmlns:a16="http://schemas.microsoft.com/office/drawing/2014/main" id="{D120BA69-DC6E-4E47-AD34-C44FC563A958}"/>
              </a:ext>
            </a:extLst>
          </p:cNvPr>
          <p:cNvPicPr>
            <a:picLocks noChangeAspect="1"/>
          </p:cNvPicPr>
          <p:nvPr/>
        </p:nvPicPr>
        <p:blipFill>
          <a:blip r:embed="rId45">
            <a:extLst>
              <a:ext uri="{28A0092B-C50C-407E-A947-70E740481C1C}">
                <a14:useLocalDpi xmlns:a14="http://schemas.microsoft.com/office/drawing/2010/main" val="0"/>
              </a:ext>
              <a:ext uri="{837473B0-CC2E-450A-ABE3-18F120FF3D39}">
                <a1611:picAttrSrcUrl xmlns:a1611="http://schemas.microsoft.com/office/drawing/2016/11/main" r:id="rId46"/>
              </a:ext>
            </a:extLst>
          </a:blip>
          <a:stretch>
            <a:fillRect/>
          </a:stretch>
        </p:blipFill>
        <p:spPr>
          <a:xfrm>
            <a:off x="7407190" y="1009541"/>
            <a:ext cx="398738" cy="398738"/>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2468561" cy="369332"/>
          </a:xfrm>
          <a:prstGeom prst="rect">
            <a:avLst/>
          </a:prstGeom>
          <a:noFill/>
        </p:spPr>
        <p:txBody>
          <a:bodyPr wrap="none" rtlCol="0">
            <a:spAutoFit/>
          </a:bodyPr>
          <a:lstStyle/>
          <a:p>
            <a:r>
              <a:rPr lang="sv-SE" b="1" dirty="0"/>
              <a:t>TRINITY (WHY &amp; WHAT)</a:t>
            </a:r>
          </a:p>
        </p:txBody>
      </p:sp>
      <p:cxnSp>
        <p:nvCxnSpPr>
          <p:cNvPr id="132" name="Straight Arrow Connector 131">
            <a:extLst>
              <a:ext uri="{FF2B5EF4-FFF2-40B4-BE49-F238E27FC236}">
                <a16:creationId xmlns:a16="http://schemas.microsoft.com/office/drawing/2014/main" id="{8D3DED9B-6F5A-48D7-879F-2B49EF4A19CA}"/>
              </a:ext>
            </a:extLst>
          </p:cNvPr>
          <p:cNvCxnSpPr>
            <a:cxnSpLocks/>
            <a:stCxn id="104" idx="0"/>
            <a:endCxn id="103" idx="2"/>
          </p:cNvCxnSpPr>
          <p:nvPr/>
        </p:nvCxnSpPr>
        <p:spPr>
          <a:xfrm flipV="1">
            <a:off x="7762090" y="2555766"/>
            <a:ext cx="109493" cy="153753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114" name="Oval 113">
            <a:extLst>
              <a:ext uri="{FF2B5EF4-FFF2-40B4-BE49-F238E27FC236}">
                <a16:creationId xmlns:a16="http://schemas.microsoft.com/office/drawing/2014/main" id="{5BC43437-9691-45FF-8F26-3744D744F252}"/>
              </a:ext>
            </a:extLst>
          </p:cNvPr>
          <p:cNvSpPr/>
          <p:nvPr/>
        </p:nvSpPr>
        <p:spPr>
          <a:xfrm>
            <a:off x="44788" y="1677636"/>
            <a:ext cx="227020" cy="23442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16" name="Oval 115">
            <a:extLst>
              <a:ext uri="{FF2B5EF4-FFF2-40B4-BE49-F238E27FC236}">
                <a16:creationId xmlns:a16="http://schemas.microsoft.com/office/drawing/2014/main" id="{D0794640-508F-4BD9-94AF-58DEC0C18022}"/>
              </a:ext>
            </a:extLst>
          </p:cNvPr>
          <p:cNvSpPr/>
          <p:nvPr/>
        </p:nvSpPr>
        <p:spPr>
          <a:xfrm>
            <a:off x="43138" y="2018855"/>
            <a:ext cx="227020" cy="23442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117" name="Picture 116">
            <a:extLst>
              <a:ext uri="{FF2B5EF4-FFF2-40B4-BE49-F238E27FC236}">
                <a16:creationId xmlns:a16="http://schemas.microsoft.com/office/drawing/2014/main" id="{02526206-70D5-4758-9CB4-DBEEBF3480A9}"/>
              </a:ext>
            </a:extLst>
          </p:cNvPr>
          <p:cNvPicPr>
            <a:picLocks noChangeAspect="1"/>
          </p:cNvPicPr>
          <p:nvPr/>
        </p:nvPicPr>
        <p:blipFill>
          <a:blip r:embed="rId47">
            <a:extLst>
              <a:ext uri="{28A0092B-C50C-407E-A947-70E740481C1C}">
                <a14:useLocalDpi xmlns:a14="http://schemas.microsoft.com/office/drawing/2010/main" val="0"/>
              </a:ext>
              <a:ext uri="{837473B0-CC2E-450A-ABE3-18F120FF3D39}">
                <a1611:picAttrSrcUrl xmlns:a1611="http://schemas.microsoft.com/office/drawing/2016/11/main" r:id="rId48"/>
              </a:ext>
            </a:extLst>
          </a:blip>
          <a:stretch>
            <a:fillRect/>
          </a:stretch>
        </p:blipFill>
        <p:spPr>
          <a:xfrm>
            <a:off x="300127" y="1654464"/>
            <a:ext cx="280765" cy="280765"/>
          </a:xfrm>
          <a:prstGeom prst="rect">
            <a:avLst/>
          </a:prstGeom>
        </p:spPr>
      </p:pic>
      <p:pic>
        <p:nvPicPr>
          <p:cNvPr id="118" name="Picture 117">
            <a:extLst>
              <a:ext uri="{FF2B5EF4-FFF2-40B4-BE49-F238E27FC236}">
                <a16:creationId xmlns:a16="http://schemas.microsoft.com/office/drawing/2014/main" id="{4E09F7ED-78E4-4DC7-A654-B22D896A74FA}"/>
              </a:ext>
            </a:extLst>
          </p:cNvPr>
          <p:cNvPicPr>
            <a:picLocks noChangeAspect="1"/>
          </p:cNvPicPr>
          <p:nvPr/>
        </p:nvPicPr>
        <p:blipFill>
          <a:blip r:embed="rId47">
            <a:extLst>
              <a:ext uri="{28A0092B-C50C-407E-A947-70E740481C1C}">
                <a14:useLocalDpi xmlns:a14="http://schemas.microsoft.com/office/drawing/2010/main" val="0"/>
              </a:ext>
              <a:ext uri="{837473B0-CC2E-450A-ABE3-18F120FF3D39}">
                <a1611:picAttrSrcUrl xmlns:a1611="http://schemas.microsoft.com/office/drawing/2016/11/main" r:id="rId48"/>
              </a:ext>
            </a:extLst>
          </a:blip>
          <a:stretch>
            <a:fillRect/>
          </a:stretch>
        </p:blipFill>
        <p:spPr>
          <a:xfrm>
            <a:off x="299441" y="1972512"/>
            <a:ext cx="280765" cy="280765"/>
          </a:xfrm>
          <a:prstGeom prst="rect">
            <a:avLst/>
          </a:prstGeom>
        </p:spPr>
      </p:pic>
      <p:sp>
        <p:nvSpPr>
          <p:cNvPr id="119" name="Oval 118">
            <a:extLst>
              <a:ext uri="{FF2B5EF4-FFF2-40B4-BE49-F238E27FC236}">
                <a16:creationId xmlns:a16="http://schemas.microsoft.com/office/drawing/2014/main" id="{17825134-2861-438B-AAEB-B057CB52ED02}"/>
              </a:ext>
            </a:extLst>
          </p:cNvPr>
          <p:cNvSpPr/>
          <p:nvPr/>
        </p:nvSpPr>
        <p:spPr>
          <a:xfrm>
            <a:off x="1538500" y="3043117"/>
            <a:ext cx="227020" cy="23442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20" name="Oval 119">
            <a:extLst>
              <a:ext uri="{FF2B5EF4-FFF2-40B4-BE49-F238E27FC236}">
                <a16:creationId xmlns:a16="http://schemas.microsoft.com/office/drawing/2014/main" id="{994E2B25-B0AD-4337-A224-D190FFC7A7AC}"/>
              </a:ext>
            </a:extLst>
          </p:cNvPr>
          <p:cNvSpPr/>
          <p:nvPr/>
        </p:nvSpPr>
        <p:spPr>
          <a:xfrm>
            <a:off x="1536850" y="3384336"/>
            <a:ext cx="227020" cy="23442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122" name="Picture 121">
            <a:extLst>
              <a:ext uri="{FF2B5EF4-FFF2-40B4-BE49-F238E27FC236}">
                <a16:creationId xmlns:a16="http://schemas.microsoft.com/office/drawing/2014/main" id="{184FA893-67D6-4FE2-8BE4-A6F0D8B6D07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830140" y="3012759"/>
            <a:ext cx="251538" cy="308104"/>
          </a:xfrm>
          <a:prstGeom prst="rect">
            <a:avLst/>
          </a:prstGeom>
        </p:spPr>
      </p:pic>
      <p:pic>
        <p:nvPicPr>
          <p:cNvPr id="123" name="Picture 122">
            <a:extLst>
              <a:ext uri="{FF2B5EF4-FFF2-40B4-BE49-F238E27FC236}">
                <a16:creationId xmlns:a16="http://schemas.microsoft.com/office/drawing/2014/main" id="{EDEBE9EA-F761-4BE6-B7E6-895615F9DF7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828040" y="3353261"/>
            <a:ext cx="251538" cy="308104"/>
          </a:xfrm>
          <a:prstGeom prst="rect">
            <a:avLst/>
          </a:prstGeom>
        </p:spPr>
      </p:pic>
      <p:sp>
        <p:nvSpPr>
          <p:cNvPr id="124" name="Oval 123">
            <a:extLst>
              <a:ext uri="{FF2B5EF4-FFF2-40B4-BE49-F238E27FC236}">
                <a16:creationId xmlns:a16="http://schemas.microsoft.com/office/drawing/2014/main" id="{44FC6CCB-715F-498F-8C46-838FAC1E523C}"/>
              </a:ext>
            </a:extLst>
          </p:cNvPr>
          <p:cNvSpPr/>
          <p:nvPr/>
        </p:nvSpPr>
        <p:spPr>
          <a:xfrm>
            <a:off x="2860113" y="1699453"/>
            <a:ext cx="227020" cy="23442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25" name="Oval 124">
            <a:extLst>
              <a:ext uri="{FF2B5EF4-FFF2-40B4-BE49-F238E27FC236}">
                <a16:creationId xmlns:a16="http://schemas.microsoft.com/office/drawing/2014/main" id="{91C174CF-AF24-467C-837A-9F8CFD4B344C}"/>
              </a:ext>
            </a:extLst>
          </p:cNvPr>
          <p:cNvSpPr/>
          <p:nvPr/>
        </p:nvSpPr>
        <p:spPr>
          <a:xfrm>
            <a:off x="2858463" y="2040672"/>
            <a:ext cx="227020" cy="23442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127" name="Picture 126">
            <a:extLst>
              <a:ext uri="{FF2B5EF4-FFF2-40B4-BE49-F238E27FC236}">
                <a16:creationId xmlns:a16="http://schemas.microsoft.com/office/drawing/2014/main" id="{CA2A2736-216A-461E-A3A0-5ED13C9CE14D}"/>
              </a:ext>
            </a:extLst>
          </p:cNvPr>
          <p:cNvPicPr>
            <a:picLocks noChangeAspect="1"/>
          </p:cNvPicPr>
          <p:nvPr/>
        </p:nvPicPr>
        <p:blipFill>
          <a:blip r:embed="rId47">
            <a:extLst>
              <a:ext uri="{28A0092B-C50C-407E-A947-70E740481C1C}">
                <a14:useLocalDpi xmlns:a14="http://schemas.microsoft.com/office/drawing/2010/main" val="0"/>
              </a:ext>
              <a:ext uri="{837473B0-CC2E-450A-ABE3-18F120FF3D39}">
                <a1611:picAttrSrcUrl xmlns:a1611="http://schemas.microsoft.com/office/drawing/2016/11/main" r:id="rId48"/>
              </a:ext>
            </a:extLst>
          </a:blip>
          <a:stretch>
            <a:fillRect/>
          </a:stretch>
        </p:blipFill>
        <p:spPr>
          <a:xfrm>
            <a:off x="3120666" y="1994335"/>
            <a:ext cx="280765" cy="280765"/>
          </a:xfrm>
          <a:prstGeom prst="rect">
            <a:avLst/>
          </a:prstGeom>
        </p:spPr>
      </p:pic>
      <p:pic>
        <p:nvPicPr>
          <p:cNvPr id="128" name="Picture 127">
            <a:extLst>
              <a:ext uri="{FF2B5EF4-FFF2-40B4-BE49-F238E27FC236}">
                <a16:creationId xmlns:a16="http://schemas.microsoft.com/office/drawing/2014/main" id="{B0AF346E-FE9F-49A1-AD0A-28E7643B9AB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399036" y="1989398"/>
            <a:ext cx="251538" cy="308104"/>
          </a:xfrm>
          <a:prstGeom prst="rect">
            <a:avLst/>
          </a:prstGeom>
        </p:spPr>
      </p:pic>
      <p:pic>
        <p:nvPicPr>
          <p:cNvPr id="130" name="Picture 129">
            <a:extLst>
              <a:ext uri="{FF2B5EF4-FFF2-40B4-BE49-F238E27FC236}">
                <a16:creationId xmlns:a16="http://schemas.microsoft.com/office/drawing/2014/main" id="{0FC636D1-A739-4015-8E33-CB419E989EDF}"/>
              </a:ext>
            </a:extLst>
          </p:cNvPr>
          <p:cNvPicPr>
            <a:picLocks noChangeAspect="1"/>
          </p:cNvPicPr>
          <p:nvPr/>
        </p:nvPicPr>
        <p:blipFill>
          <a:blip r:embed="rId49">
            <a:extLst>
              <a:ext uri="{28A0092B-C50C-407E-A947-70E740481C1C}">
                <a14:useLocalDpi xmlns:a14="http://schemas.microsoft.com/office/drawing/2010/main" val="0"/>
              </a:ext>
              <a:ext uri="{837473B0-CC2E-450A-ABE3-18F120FF3D39}">
                <a1611:picAttrSrcUrl xmlns:a1611="http://schemas.microsoft.com/office/drawing/2016/11/main" r:id="rId50"/>
              </a:ext>
            </a:extLst>
          </a:blip>
          <a:stretch>
            <a:fillRect/>
          </a:stretch>
        </p:blipFill>
        <p:spPr>
          <a:xfrm>
            <a:off x="3132020" y="1709565"/>
            <a:ext cx="258056" cy="258056"/>
          </a:xfrm>
          <a:prstGeom prst="rect">
            <a:avLst/>
          </a:prstGeom>
        </p:spPr>
      </p:pic>
      <p:pic>
        <p:nvPicPr>
          <p:cNvPr id="134" name="Picture 133">
            <a:extLst>
              <a:ext uri="{FF2B5EF4-FFF2-40B4-BE49-F238E27FC236}">
                <a16:creationId xmlns:a16="http://schemas.microsoft.com/office/drawing/2014/main" id="{AEA0BAD4-335F-4980-B1F2-5103000B5E7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24480" y="1957122"/>
            <a:ext cx="302762" cy="302762"/>
          </a:xfrm>
          <a:prstGeom prst="rect">
            <a:avLst/>
          </a:prstGeom>
        </p:spPr>
      </p:pic>
      <p:pic>
        <p:nvPicPr>
          <p:cNvPr id="135" name="Picture 134">
            <a:extLst>
              <a:ext uri="{FF2B5EF4-FFF2-40B4-BE49-F238E27FC236}">
                <a16:creationId xmlns:a16="http://schemas.microsoft.com/office/drawing/2014/main" id="{17A5594B-AE87-460B-828E-384F23EC77BB}"/>
              </a:ext>
            </a:extLst>
          </p:cNvPr>
          <p:cNvPicPr>
            <a:picLocks noChangeAspect="1"/>
          </p:cNvPicPr>
          <p:nvPr/>
        </p:nvPicPr>
        <p:blipFill>
          <a:blip r:embed="rId51">
            <a:extLst>
              <a:ext uri="{28A0092B-C50C-407E-A947-70E740481C1C}">
                <a14:useLocalDpi xmlns:a14="http://schemas.microsoft.com/office/drawing/2010/main" val="0"/>
              </a:ext>
              <a:ext uri="{837473B0-CC2E-450A-ABE3-18F120FF3D39}">
                <a1611:picAttrSrcUrl xmlns:a1611="http://schemas.microsoft.com/office/drawing/2016/11/main" r:id="rId52"/>
              </a:ext>
            </a:extLst>
          </a:blip>
          <a:stretch>
            <a:fillRect/>
          </a:stretch>
        </p:blipFill>
        <p:spPr>
          <a:xfrm>
            <a:off x="4024312" y="1988785"/>
            <a:ext cx="344728" cy="344728"/>
          </a:xfrm>
          <a:prstGeom prst="rect">
            <a:avLst/>
          </a:prstGeom>
        </p:spPr>
      </p:pic>
      <p:sp>
        <p:nvSpPr>
          <p:cNvPr id="136" name="Oval 135">
            <a:extLst>
              <a:ext uri="{FF2B5EF4-FFF2-40B4-BE49-F238E27FC236}">
                <a16:creationId xmlns:a16="http://schemas.microsoft.com/office/drawing/2014/main" id="{E2F0EB7C-CEE0-431E-9962-495948F4A3F1}"/>
              </a:ext>
            </a:extLst>
          </p:cNvPr>
          <p:cNvSpPr/>
          <p:nvPr/>
        </p:nvSpPr>
        <p:spPr>
          <a:xfrm>
            <a:off x="5754276" y="1679931"/>
            <a:ext cx="227020" cy="23442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37" name="Oval 136">
            <a:extLst>
              <a:ext uri="{FF2B5EF4-FFF2-40B4-BE49-F238E27FC236}">
                <a16:creationId xmlns:a16="http://schemas.microsoft.com/office/drawing/2014/main" id="{A2F62071-C15E-432D-9F53-8EC7329FE6EB}"/>
              </a:ext>
            </a:extLst>
          </p:cNvPr>
          <p:cNvSpPr/>
          <p:nvPr/>
        </p:nvSpPr>
        <p:spPr>
          <a:xfrm>
            <a:off x="5752626" y="2021150"/>
            <a:ext cx="227020" cy="23442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142" name="Picture 141">
            <a:extLst>
              <a:ext uri="{FF2B5EF4-FFF2-40B4-BE49-F238E27FC236}">
                <a16:creationId xmlns:a16="http://schemas.microsoft.com/office/drawing/2014/main" id="{0582AAD8-1FE9-409C-AC76-29FFC8B32D3E}"/>
              </a:ext>
            </a:extLst>
          </p:cNvPr>
          <p:cNvPicPr>
            <a:picLocks noChangeAspect="1"/>
          </p:cNvPicPr>
          <p:nvPr/>
        </p:nvPicPr>
        <p:blipFill>
          <a:blip r:embed="rId47">
            <a:extLst>
              <a:ext uri="{28A0092B-C50C-407E-A947-70E740481C1C}">
                <a14:useLocalDpi xmlns:a14="http://schemas.microsoft.com/office/drawing/2010/main" val="0"/>
              </a:ext>
              <a:ext uri="{837473B0-CC2E-450A-ABE3-18F120FF3D39}">
                <a1611:picAttrSrcUrl xmlns:a1611="http://schemas.microsoft.com/office/drawing/2016/11/main" r:id="rId48"/>
              </a:ext>
            </a:extLst>
          </a:blip>
          <a:stretch>
            <a:fillRect/>
          </a:stretch>
        </p:blipFill>
        <p:spPr>
          <a:xfrm>
            <a:off x="6014829" y="1974813"/>
            <a:ext cx="280765" cy="280765"/>
          </a:xfrm>
          <a:prstGeom prst="rect">
            <a:avLst/>
          </a:prstGeom>
        </p:spPr>
      </p:pic>
      <p:pic>
        <p:nvPicPr>
          <p:cNvPr id="144" name="Picture 143">
            <a:extLst>
              <a:ext uri="{FF2B5EF4-FFF2-40B4-BE49-F238E27FC236}">
                <a16:creationId xmlns:a16="http://schemas.microsoft.com/office/drawing/2014/main" id="{B8F83A2C-AFC3-45A8-A58F-7E46BC6EE4C6}"/>
              </a:ext>
            </a:extLst>
          </p:cNvPr>
          <p:cNvPicPr>
            <a:picLocks noChangeAspect="1"/>
          </p:cNvPicPr>
          <p:nvPr/>
        </p:nvPicPr>
        <p:blipFill>
          <a:blip r:embed="rId49">
            <a:extLst>
              <a:ext uri="{28A0092B-C50C-407E-A947-70E740481C1C}">
                <a14:useLocalDpi xmlns:a14="http://schemas.microsoft.com/office/drawing/2010/main" val="0"/>
              </a:ext>
              <a:ext uri="{837473B0-CC2E-450A-ABE3-18F120FF3D39}">
                <a1611:picAttrSrcUrl xmlns:a1611="http://schemas.microsoft.com/office/drawing/2016/11/main" r:id="rId50"/>
              </a:ext>
            </a:extLst>
          </a:blip>
          <a:stretch>
            <a:fillRect/>
          </a:stretch>
        </p:blipFill>
        <p:spPr>
          <a:xfrm>
            <a:off x="6026183" y="1690043"/>
            <a:ext cx="258056" cy="258056"/>
          </a:xfrm>
          <a:prstGeom prst="rect">
            <a:avLst/>
          </a:prstGeom>
        </p:spPr>
      </p:pic>
      <p:sp>
        <p:nvSpPr>
          <p:cNvPr id="147" name="Oval 146">
            <a:extLst>
              <a:ext uri="{FF2B5EF4-FFF2-40B4-BE49-F238E27FC236}">
                <a16:creationId xmlns:a16="http://schemas.microsoft.com/office/drawing/2014/main" id="{9CE7DBFC-680E-4261-B5BE-E2C569F1AAF6}"/>
              </a:ext>
            </a:extLst>
          </p:cNvPr>
          <p:cNvSpPr/>
          <p:nvPr/>
        </p:nvSpPr>
        <p:spPr>
          <a:xfrm>
            <a:off x="4570158" y="2931142"/>
            <a:ext cx="227020" cy="23442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48" name="Oval 147">
            <a:extLst>
              <a:ext uri="{FF2B5EF4-FFF2-40B4-BE49-F238E27FC236}">
                <a16:creationId xmlns:a16="http://schemas.microsoft.com/office/drawing/2014/main" id="{3F004A58-5551-4EBB-8907-EE27089C5240}"/>
              </a:ext>
            </a:extLst>
          </p:cNvPr>
          <p:cNvSpPr/>
          <p:nvPr/>
        </p:nvSpPr>
        <p:spPr>
          <a:xfrm>
            <a:off x="4568508" y="3272361"/>
            <a:ext cx="227020" cy="23442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149" name="Picture 148">
            <a:extLst>
              <a:ext uri="{FF2B5EF4-FFF2-40B4-BE49-F238E27FC236}">
                <a16:creationId xmlns:a16="http://schemas.microsoft.com/office/drawing/2014/main" id="{8D511837-2265-4E8A-9256-2A1B99170942}"/>
              </a:ext>
            </a:extLst>
          </p:cNvPr>
          <p:cNvPicPr>
            <a:picLocks noChangeAspect="1"/>
          </p:cNvPicPr>
          <p:nvPr/>
        </p:nvPicPr>
        <p:blipFill>
          <a:blip r:embed="rId47">
            <a:extLst>
              <a:ext uri="{28A0092B-C50C-407E-A947-70E740481C1C}">
                <a14:useLocalDpi xmlns:a14="http://schemas.microsoft.com/office/drawing/2010/main" val="0"/>
              </a:ext>
              <a:ext uri="{837473B0-CC2E-450A-ABE3-18F120FF3D39}">
                <a1611:picAttrSrcUrl xmlns:a1611="http://schemas.microsoft.com/office/drawing/2016/11/main" r:id="rId48"/>
              </a:ext>
            </a:extLst>
          </a:blip>
          <a:stretch>
            <a:fillRect/>
          </a:stretch>
        </p:blipFill>
        <p:spPr>
          <a:xfrm>
            <a:off x="5447155" y="3259163"/>
            <a:ext cx="280765" cy="280765"/>
          </a:xfrm>
          <a:prstGeom prst="rect">
            <a:avLst/>
          </a:prstGeom>
        </p:spPr>
      </p:pic>
      <p:pic>
        <p:nvPicPr>
          <p:cNvPr id="150" name="Picture 149">
            <a:extLst>
              <a:ext uri="{FF2B5EF4-FFF2-40B4-BE49-F238E27FC236}">
                <a16:creationId xmlns:a16="http://schemas.microsoft.com/office/drawing/2014/main" id="{02FA172E-79E1-472E-BB4E-9B0A386F810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167632" y="3220597"/>
            <a:ext cx="251538" cy="308104"/>
          </a:xfrm>
          <a:prstGeom prst="rect">
            <a:avLst/>
          </a:prstGeom>
        </p:spPr>
      </p:pic>
      <p:pic>
        <p:nvPicPr>
          <p:cNvPr id="152" name="Picture 151">
            <a:extLst>
              <a:ext uri="{FF2B5EF4-FFF2-40B4-BE49-F238E27FC236}">
                <a16:creationId xmlns:a16="http://schemas.microsoft.com/office/drawing/2014/main" id="{8701A7BA-383C-4373-B759-BA1F910058F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500731" y="2927687"/>
            <a:ext cx="302762" cy="302762"/>
          </a:xfrm>
          <a:prstGeom prst="rect">
            <a:avLst/>
          </a:prstGeom>
        </p:spPr>
      </p:pic>
      <p:pic>
        <p:nvPicPr>
          <p:cNvPr id="153" name="Picture 152">
            <a:extLst>
              <a:ext uri="{FF2B5EF4-FFF2-40B4-BE49-F238E27FC236}">
                <a16:creationId xmlns:a16="http://schemas.microsoft.com/office/drawing/2014/main" id="{CFC725DE-6640-4D61-A86C-8ACE555DCD1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829780" y="2860703"/>
            <a:ext cx="302762" cy="302762"/>
          </a:xfrm>
          <a:prstGeom prst="rect">
            <a:avLst/>
          </a:prstGeom>
        </p:spPr>
      </p:pic>
      <p:sp>
        <p:nvSpPr>
          <p:cNvPr id="154" name="Oval 153">
            <a:extLst>
              <a:ext uri="{FF2B5EF4-FFF2-40B4-BE49-F238E27FC236}">
                <a16:creationId xmlns:a16="http://schemas.microsoft.com/office/drawing/2014/main" id="{3E4598F8-02A2-4E62-A54A-15B100D29A88}"/>
              </a:ext>
            </a:extLst>
          </p:cNvPr>
          <p:cNvSpPr/>
          <p:nvPr/>
        </p:nvSpPr>
        <p:spPr>
          <a:xfrm>
            <a:off x="7242555" y="2602732"/>
            <a:ext cx="227020" cy="23442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55" name="Oval 154">
            <a:extLst>
              <a:ext uri="{FF2B5EF4-FFF2-40B4-BE49-F238E27FC236}">
                <a16:creationId xmlns:a16="http://schemas.microsoft.com/office/drawing/2014/main" id="{CCFE6DFF-1A6F-4201-9453-94189B73F02E}"/>
              </a:ext>
            </a:extLst>
          </p:cNvPr>
          <p:cNvSpPr/>
          <p:nvPr/>
        </p:nvSpPr>
        <p:spPr>
          <a:xfrm>
            <a:off x="7240905" y="2943951"/>
            <a:ext cx="227020" cy="23442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156" name="Picture 155">
            <a:extLst>
              <a:ext uri="{FF2B5EF4-FFF2-40B4-BE49-F238E27FC236}">
                <a16:creationId xmlns:a16="http://schemas.microsoft.com/office/drawing/2014/main" id="{D376CF7A-651F-4165-9FF1-1B5B3102FCFE}"/>
              </a:ext>
            </a:extLst>
          </p:cNvPr>
          <p:cNvPicPr>
            <a:picLocks noChangeAspect="1"/>
          </p:cNvPicPr>
          <p:nvPr/>
        </p:nvPicPr>
        <p:blipFill>
          <a:blip r:embed="rId51">
            <a:extLst>
              <a:ext uri="{28A0092B-C50C-407E-A947-70E740481C1C}">
                <a14:useLocalDpi xmlns:a14="http://schemas.microsoft.com/office/drawing/2010/main" val="0"/>
              </a:ext>
              <a:ext uri="{837473B0-CC2E-450A-ABE3-18F120FF3D39}">
                <a1611:picAttrSrcUrl xmlns:a1611="http://schemas.microsoft.com/office/drawing/2016/11/main" r:id="rId52"/>
              </a:ext>
            </a:extLst>
          </a:blip>
          <a:stretch>
            <a:fillRect/>
          </a:stretch>
        </p:blipFill>
        <p:spPr>
          <a:xfrm>
            <a:off x="7841933" y="2948176"/>
            <a:ext cx="344728" cy="344728"/>
          </a:xfrm>
          <a:prstGeom prst="rect">
            <a:avLst/>
          </a:prstGeom>
        </p:spPr>
      </p:pic>
      <p:pic>
        <p:nvPicPr>
          <p:cNvPr id="157" name="Picture 156">
            <a:extLst>
              <a:ext uri="{FF2B5EF4-FFF2-40B4-BE49-F238E27FC236}">
                <a16:creationId xmlns:a16="http://schemas.microsoft.com/office/drawing/2014/main" id="{ED3B0854-77AA-4197-81B2-8BA68135760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845765" y="3205983"/>
            <a:ext cx="302762" cy="302762"/>
          </a:xfrm>
          <a:prstGeom prst="rect">
            <a:avLst/>
          </a:prstGeom>
        </p:spPr>
      </p:pic>
      <p:pic>
        <p:nvPicPr>
          <p:cNvPr id="158" name="Picture 157">
            <a:extLst>
              <a:ext uri="{FF2B5EF4-FFF2-40B4-BE49-F238E27FC236}">
                <a16:creationId xmlns:a16="http://schemas.microsoft.com/office/drawing/2014/main" id="{076C2F54-FCB1-4003-BEB5-F3E77B5D607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501311" y="2571291"/>
            <a:ext cx="302762" cy="302762"/>
          </a:xfrm>
          <a:prstGeom prst="rect">
            <a:avLst/>
          </a:prstGeom>
        </p:spPr>
      </p:pic>
      <p:sp>
        <p:nvSpPr>
          <p:cNvPr id="160" name="Oval 159">
            <a:extLst>
              <a:ext uri="{FF2B5EF4-FFF2-40B4-BE49-F238E27FC236}">
                <a16:creationId xmlns:a16="http://schemas.microsoft.com/office/drawing/2014/main" id="{2FDCCF97-90C9-45A0-B4EA-8692DF590779}"/>
              </a:ext>
            </a:extLst>
          </p:cNvPr>
          <p:cNvSpPr/>
          <p:nvPr/>
        </p:nvSpPr>
        <p:spPr>
          <a:xfrm>
            <a:off x="8266492" y="128564"/>
            <a:ext cx="227020" cy="23442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61" name="Oval 160">
            <a:extLst>
              <a:ext uri="{FF2B5EF4-FFF2-40B4-BE49-F238E27FC236}">
                <a16:creationId xmlns:a16="http://schemas.microsoft.com/office/drawing/2014/main" id="{22C94011-A4A4-4EE3-9DD8-786F3E7BBC9A}"/>
              </a:ext>
            </a:extLst>
          </p:cNvPr>
          <p:cNvSpPr/>
          <p:nvPr/>
        </p:nvSpPr>
        <p:spPr>
          <a:xfrm>
            <a:off x="8264842" y="469783"/>
            <a:ext cx="227020" cy="23442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162" name="Picture 161">
            <a:extLst>
              <a:ext uri="{FF2B5EF4-FFF2-40B4-BE49-F238E27FC236}">
                <a16:creationId xmlns:a16="http://schemas.microsoft.com/office/drawing/2014/main" id="{5BBF2D26-D177-4958-A0E4-830B0BC07C68}"/>
              </a:ext>
            </a:extLst>
          </p:cNvPr>
          <p:cNvPicPr>
            <a:picLocks noChangeAspect="1"/>
          </p:cNvPicPr>
          <p:nvPr/>
        </p:nvPicPr>
        <p:blipFill>
          <a:blip r:embed="rId49">
            <a:extLst>
              <a:ext uri="{28A0092B-C50C-407E-A947-70E740481C1C}">
                <a14:useLocalDpi xmlns:a14="http://schemas.microsoft.com/office/drawing/2010/main" val="0"/>
              </a:ext>
              <a:ext uri="{837473B0-CC2E-450A-ABE3-18F120FF3D39}">
                <a1611:picAttrSrcUrl xmlns:a1611="http://schemas.microsoft.com/office/drawing/2016/11/main" r:id="rId50"/>
              </a:ext>
            </a:extLst>
          </a:blip>
          <a:stretch>
            <a:fillRect/>
          </a:stretch>
        </p:blipFill>
        <p:spPr>
          <a:xfrm>
            <a:off x="8572177" y="139811"/>
            <a:ext cx="258056" cy="258056"/>
          </a:xfrm>
          <a:prstGeom prst="rect">
            <a:avLst/>
          </a:prstGeom>
        </p:spPr>
      </p:pic>
      <p:pic>
        <p:nvPicPr>
          <p:cNvPr id="163" name="Picture 162" descr="Icon&#10;&#10;Description automatically generated">
            <a:extLst>
              <a:ext uri="{FF2B5EF4-FFF2-40B4-BE49-F238E27FC236}">
                <a16:creationId xmlns:a16="http://schemas.microsoft.com/office/drawing/2014/main" id="{EC6797E3-3FF7-4174-9B13-865C4577CC55}"/>
              </a:ext>
            </a:extLst>
          </p:cNvPr>
          <p:cNvPicPr>
            <a:picLocks noChangeAspect="1"/>
          </p:cNvPicPr>
          <p:nvPr/>
        </p:nvPicPr>
        <p:blipFill>
          <a:blip r:embed="rId53">
            <a:extLst>
              <a:ext uri="{28A0092B-C50C-407E-A947-70E740481C1C}">
                <a14:useLocalDpi xmlns:a14="http://schemas.microsoft.com/office/drawing/2010/main" val="0"/>
              </a:ext>
              <a:ext uri="{837473B0-CC2E-450A-ABE3-18F120FF3D39}">
                <a1611:picAttrSrcUrl xmlns:a1611="http://schemas.microsoft.com/office/drawing/2016/11/main" r:id="rId54"/>
              </a:ext>
            </a:extLst>
          </a:blip>
          <a:stretch>
            <a:fillRect/>
          </a:stretch>
        </p:blipFill>
        <p:spPr>
          <a:xfrm>
            <a:off x="8532929" y="438412"/>
            <a:ext cx="383672" cy="383672"/>
          </a:xfrm>
          <a:prstGeom prst="rect">
            <a:avLst/>
          </a:prstGeom>
        </p:spPr>
      </p:pic>
      <p:cxnSp>
        <p:nvCxnSpPr>
          <p:cNvPr id="164" name="Straight Arrow Connector 163">
            <a:extLst>
              <a:ext uri="{FF2B5EF4-FFF2-40B4-BE49-F238E27FC236}">
                <a16:creationId xmlns:a16="http://schemas.microsoft.com/office/drawing/2014/main" id="{DDBB7432-CCB5-401F-A19F-954BA1733DE1}"/>
              </a:ext>
            </a:extLst>
          </p:cNvPr>
          <p:cNvCxnSpPr>
            <a:cxnSpLocks/>
            <a:stCxn id="70" idx="0"/>
            <a:endCxn id="56" idx="2"/>
          </p:cNvCxnSpPr>
          <p:nvPr/>
        </p:nvCxnSpPr>
        <p:spPr>
          <a:xfrm flipV="1">
            <a:off x="9146406" y="1157004"/>
            <a:ext cx="177427" cy="3393513"/>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165" name="Picture 164">
            <a:extLst>
              <a:ext uri="{FF2B5EF4-FFF2-40B4-BE49-F238E27FC236}">
                <a16:creationId xmlns:a16="http://schemas.microsoft.com/office/drawing/2014/main" id="{6ECA4AB3-3F75-408B-B605-B0DF5F9291F5}"/>
              </a:ext>
            </a:extLst>
          </p:cNvPr>
          <p:cNvPicPr>
            <a:picLocks noChangeAspect="1"/>
          </p:cNvPicPr>
          <p:nvPr/>
        </p:nvPicPr>
        <p:blipFill>
          <a:blip r:embed="rId47">
            <a:extLst>
              <a:ext uri="{28A0092B-C50C-407E-A947-70E740481C1C}">
                <a14:useLocalDpi xmlns:a14="http://schemas.microsoft.com/office/drawing/2010/main" val="0"/>
              </a:ext>
              <a:ext uri="{837473B0-CC2E-450A-ABE3-18F120FF3D39}">
                <a1611:picAttrSrcUrl xmlns:a1611="http://schemas.microsoft.com/office/drawing/2016/11/main" r:id="rId48"/>
              </a:ext>
            </a:extLst>
          </a:blip>
          <a:stretch>
            <a:fillRect/>
          </a:stretch>
        </p:blipFill>
        <p:spPr>
          <a:xfrm>
            <a:off x="8938592" y="454292"/>
            <a:ext cx="280765" cy="280765"/>
          </a:xfrm>
          <a:prstGeom prst="rect">
            <a:avLst/>
          </a:prstGeom>
        </p:spPr>
      </p:pic>
      <p:sp>
        <p:nvSpPr>
          <p:cNvPr id="166" name="Oval 165">
            <a:extLst>
              <a:ext uri="{FF2B5EF4-FFF2-40B4-BE49-F238E27FC236}">
                <a16:creationId xmlns:a16="http://schemas.microsoft.com/office/drawing/2014/main" id="{460BDA70-4839-4B83-8611-0790343F2A98}"/>
              </a:ext>
            </a:extLst>
          </p:cNvPr>
          <p:cNvSpPr/>
          <p:nvPr/>
        </p:nvSpPr>
        <p:spPr>
          <a:xfrm>
            <a:off x="10034185" y="713004"/>
            <a:ext cx="227020" cy="23442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67" name="Oval 166">
            <a:extLst>
              <a:ext uri="{FF2B5EF4-FFF2-40B4-BE49-F238E27FC236}">
                <a16:creationId xmlns:a16="http://schemas.microsoft.com/office/drawing/2014/main" id="{C70EE40F-8074-433F-864F-3B5F7B411739}"/>
              </a:ext>
            </a:extLst>
          </p:cNvPr>
          <p:cNvSpPr/>
          <p:nvPr/>
        </p:nvSpPr>
        <p:spPr>
          <a:xfrm>
            <a:off x="10032535" y="1016123"/>
            <a:ext cx="227020" cy="23442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168" name="Picture 167">
            <a:extLst>
              <a:ext uri="{FF2B5EF4-FFF2-40B4-BE49-F238E27FC236}">
                <a16:creationId xmlns:a16="http://schemas.microsoft.com/office/drawing/2014/main" id="{D1E9E077-6A5E-45DE-8A4E-8173AE2DB715}"/>
              </a:ext>
            </a:extLst>
          </p:cNvPr>
          <p:cNvPicPr>
            <a:picLocks noChangeAspect="1"/>
          </p:cNvPicPr>
          <p:nvPr/>
        </p:nvPicPr>
        <p:blipFill>
          <a:blip r:embed="rId49">
            <a:extLst>
              <a:ext uri="{28A0092B-C50C-407E-A947-70E740481C1C}">
                <a14:useLocalDpi xmlns:a14="http://schemas.microsoft.com/office/drawing/2010/main" val="0"/>
              </a:ext>
              <a:ext uri="{837473B0-CC2E-450A-ABE3-18F120FF3D39}">
                <a1611:picAttrSrcUrl xmlns:a1611="http://schemas.microsoft.com/office/drawing/2016/11/main" r:id="rId50"/>
              </a:ext>
            </a:extLst>
          </a:blip>
          <a:stretch>
            <a:fillRect/>
          </a:stretch>
        </p:blipFill>
        <p:spPr>
          <a:xfrm>
            <a:off x="10339870" y="724251"/>
            <a:ext cx="258056" cy="258056"/>
          </a:xfrm>
          <a:prstGeom prst="rect">
            <a:avLst/>
          </a:prstGeom>
        </p:spPr>
      </p:pic>
      <p:pic>
        <p:nvPicPr>
          <p:cNvPr id="172" name="Picture 171">
            <a:extLst>
              <a:ext uri="{FF2B5EF4-FFF2-40B4-BE49-F238E27FC236}">
                <a16:creationId xmlns:a16="http://schemas.microsoft.com/office/drawing/2014/main" id="{25C1DC12-4ED3-4E57-9D50-F812E571D55F}"/>
              </a:ext>
            </a:extLst>
          </p:cNvPr>
          <p:cNvPicPr>
            <a:picLocks noChangeAspect="1"/>
          </p:cNvPicPr>
          <p:nvPr/>
        </p:nvPicPr>
        <p:blipFill>
          <a:blip r:embed="rId55">
            <a:extLst>
              <a:ext uri="{28A0092B-C50C-407E-A947-70E740481C1C}">
                <a14:useLocalDpi xmlns:a14="http://schemas.microsoft.com/office/drawing/2010/main" val="0"/>
              </a:ext>
              <a:ext uri="{837473B0-CC2E-450A-ABE3-18F120FF3D39}">
                <a1611:picAttrSrcUrl xmlns:a1611="http://schemas.microsoft.com/office/drawing/2016/11/main" r:id="rId56"/>
              </a:ext>
            </a:extLst>
          </a:blip>
          <a:stretch>
            <a:fillRect/>
          </a:stretch>
        </p:blipFill>
        <p:spPr>
          <a:xfrm>
            <a:off x="10330877" y="1019371"/>
            <a:ext cx="276042" cy="276042"/>
          </a:xfrm>
          <a:prstGeom prst="rect">
            <a:avLst/>
          </a:prstGeom>
        </p:spPr>
      </p:pic>
      <p:sp>
        <p:nvSpPr>
          <p:cNvPr id="173" name="Oval 172">
            <a:extLst>
              <a:ext uri="{FF2B5EF4-FFF2-40B4-BE49-F238E27FC236}">
                <a16:creationId xmlns:a16="http://schemas.microsoft.com/office/drawing/2014/main" id="{A2E46F30-322C-44C9-BAAA-FA982A3CAD91}"/>
              </a:ext>
            </a:extLst>
          </p:cNvPr>
          <p:cNvSpPr/>
          <p:nvPr/>
        </p:nvSpPr>
        <p:spPr>
          <a:xfrm>
            <a:off x="11063078" y="1831904"/>
            <a:ext cx="227020" cy="23442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74" name="Oval 173">
            <a:extLst>
              <a:ext uri="{FF2B5EF4-FFF2-40B4-BE49-F238E27FC236}">
                <a16:creationId xmlns:a16="http://schemas.microsoft.com/office/drawing/2014/main" id="{8C14BB4F-597C-46BB-AECD-EB8E7922C2EC}"/>
              </a:ext>
            </a:extLst>
          </p:cNvPr>
          <p:cNvSpPr/>
          <p:nvPr/>
        </p:nvSpPr>
        <p:spPr>
          <a:xfrm>
            <a:off x="11061428" y="2173123"/>
            <a:ext cx="227020" cy="23442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175" name="Picture 174">
            <a:extLst>
              <a:ext uri="{FF2B5EF4-FFF2-40B4-BE49-F238E27FC236}">
                <a16:creationId xmlns:a16="http://schemas.microsoft.com/office/drawing/2014/main" id="{47A60E72-582B-41B3-B64F-92DDBF49CED0}"/>
              </a:ext>
            </a:extLst>
          </p:cNvPr>
          <p:cNvPicPr>
            <a:picLocks noChangeAspect="1"/>
          </p:cNvPicPr>
          <p:nvPr/>
        </p:nvPicPr>
        <p:blipFill>
          <a:blip r:embed="rId49">
            <a:extLst>
              <a:ext uri="{28A0092B-C50C-407E-A947-70E740481C1C}">
                <a14:useLocalDpi xmlns:a14="http://schemas.microsoft.com/office/drawing/2010/main" val="0"/>
              </a:ext>
              <a:ext uri="{837473B0-CC2E-450A-ABE3-18F120FF3D39}">
                <a1611:picAttrSrcUrl xmlns:a1611="http://schemas.microsoft.com/office/drawing/2016/11/main" r:id="rId50"/>
              </a:ext>
            </a:extLst>
          </a:blip>
          <a:stretch>
            <a:fillRect/>
          </a:stretch>
        </p:blipFill>
        <p:spPr>
          <a:xfrm>
            <a:off x="11368763" y="1843151"/>
            <a:ext cx="258056" cy="258056"/>
          </a:xfrm>
          <a:prstGeom prst="rect">
            <a:avLst/>
          </a:prstGeom>
        </p:spPr>
      </p:pic>
      <p:pic>
        <p:nvPicPr>
          <p:cNvPr id="176" name="Picture 175" descr="Icon&#10;&#10;Description automatically generated">
            <a:extLst>
              <a:ext uri="{FF2B5EF4-FFF2-40B4-BE49-F238E27FC236}">
                <a16:creationId xmlns:a16="http://schemas.microsoft.com/office/drawing/2014/main" id="{A2652D87-E0FD-42C6-93D0-5215F5B63750}"/>
              </a:ext>
            </a:extLst>
          </p:cNvPr>
          <p:cNvPicPr>
            <a:picLocks noChangeAspect="1"/>
          </p:cNvPicPr>
          <p:nvPr/>
        </p:nvPicPr>
        <p:blipFill>
          <a:blip r:embed="rId53">
            <a:extLst>
              <a:ext uri="{28A0092B-C50C-407E-A947-70E740481C1C}">
                <a14:useLocalDpi xmlns:a14="http://schemas.microsoft.com/office/drawing/2010/main" val="0"/>
              </a:ext>
              <a:ext uri="{837473B0-CC2E-450A-ABE3-18F120FF3D39}">
                <a1611:picAttrSrcUrl xmlns:a1611="http://schemas.microsoft.com/office/drawing/2016/11/main" r:id="rId54"/>
              </a:ext>
            </a:extLst>
          </a:blip>
          <a:stretch>
            <a:fillRect/>
          </a:stretch>
        </p:blipFill>
        <p:spPr>
          <a:xfrm>
            <a:off x="11329515" y="2141752"/>
            <a:ext cx="383672" cy="383672"/>
          </a:xfrm>
          <a:prstGeom prst="rect">
            <a:avLst/>
          </a:prstGeom>
        </p:spPr>
      </p:pic>
      <p:sp>
        <p:nvSpPr>
          <p:cNvPr id="178" name="Oval 177">
            <a:extLst>
              <a:ext uri="{FF2B5EF4-FFF2-40B4-BE49-F238E27FC236}">
                <a16:creationId xmlns:a16="http://schemas.microsoft.com/office/drawing/2014/main" id="{622102F6-9E43-48B0-8503-16A4A3E1ACEA}"/>
              </a:ext>
            </a:extLst>
          </p:cNvPr>
          <p:cNvSpPr/>
          <p:nvPr/>
        </p:nvSpPr>
        <p:spPr>
          <a:xfrm>
            <a:off x="2879575" y="2375602"/>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79" name="Oval 178">
            <a:extLst>
              <a:ext uri="{FF2B5EF4-FFF2-40B4-BE49-F238E27FC236}">
                <a16:creationId xmlns:a16="http://schemas.microsoft.com/office/drawing/2014/main" id="{819BFC2B-2D66-424A-8440-2B88E004ABAE}"/>
              </a:ext>
            </a:extLst>
          </p:cNvPr>
          <p:cNvSpPr/>
          <p:nvPr/>
        </p:nvSpPr>
        <p:spPr>
          <a:xfrm>
            <a:off x="11064765" y="2572286"/>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17" name="Picture 16">
            <a:extLst>
              <a:ext uri="{FF2B5EF4-FFF2-40B4-BE49-F238E27FC236}">
                <a16:creationId xmlns:a16="http://schemas.microsoft.com/office/drawing/2014/main" id="{DCCD2F4D-74D8-4045-828A-26713311EB00}"/>
              </a:ext>
            </a:extLst>
          </p:cNvPr>
          <p:cNvPicPr>
            <a:picLocks noChangeAspect="1"/>
          </p:cNvPicPr>
          <p:nvPr/>
        </p:nvPicPr>
        <p:blipFill>
          <a:blip r:embed="rId57">
            <a:extLst>
              <a:ext uri="{28A0092B-C50C-407E-A947-70E740481C1C}">
                <a14:useLocalDpi xmlns:a14="http://schemas.microsoft.com/office/drawing/2010/main" val="0"/>
              </a:ext>
              <a:ext uri="{837473B0-CC2E-450A-ABE3-18F120FF3D39}">
                <a1611:picAttrSrcUrl xmlns:a1611="http://schemas.microsoft.com/office/drawing/2016/11/main" r:id="rId58"/>
              </a:ext>
            </a:extLst>
          </a:blip>
          <a:stretch>
            <a:fillRect/>
          </a:stretch>
        </p:blipFill>
        <p:spPr>
          <a:xfrm>
            <a:off x="3152242" y="2282642"/>
            <a:ext cx="325121" cy="325121"/>
          </a:xfrm>
          <a:prstGeom prst="rect">
            <a:avLst/>
          </a:prstGeom>
        </p:spPr>
      </p:pic>
      <p:sp>
        <p:nvSpPr>
          <p:cNvPr id="180" name="Oval 179">
            <a:extLst>
              <a:ext uri="{FF2B5EF4-FFF2-40B4-BE49-F238E27FC236}">
                <a16:creationId xmlns:a16="http://schemas.microsoft.com/office/drawing/2014/main" id="{4FF874D4-51BD-451A-A041-3A06BB3E7FDC}"/>
              </a:ext>
            </a:extLst>
          </p:cNvPr>
          <p:cNvSpPr/>
          <p:nvPr/>
        </p:nvSpPr>
        <p:spPr>
          <a:xfrm>
            <a:off x="37286" y="2397370"/>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24" name="Picture 23">
            <a:extLst>
              <a:ext uri="{FF2B5EF4-FFF2-40B4-BE49-F238E27FC236}">
                <a16:creationId xmlns:a16="http://schemas.microsoft.com/office/drawing/2014/main" id="{BEB297A7-85E9-46C5-B9AD-9990B2441A86}"/>
              </a:ext>
            </a:extLst>
          </p:cNvPr>
          <p:cNvPicPr>
            <a:picLocks noChangeAspect="1"/>
          </p:cNvPicPr>
          <p:nvPr/>
        </p:nvPicPr>
        <p:blipFill>
          <a:blip r:embed="rId59">
            <a:extLst>
              <a:ext uri="{28A0092B-C50C-407E-A947-70E740481C1C}">
                <a14:useLocalDpi xmlns:a14="http://schemas.microsoft.com/office/drawing/2010/main" val="0"/>
              </a:ext>
              <a:ext uri="{837473B0-CC2E-450A-ABE3-18F120FF3D39}">
                <a1611:picAttrSrcUrl xmlns:a1611="http://schemas.microsoft.com/office/drawing/2016/11/main" r:id="rId60"/>
              </a:ext>
            </a:extLst>
          </a:blip>
          <a:stretch>
            <a:fillRect/>
          </a:stretch>
        </p:blipFill>
        <p:spPr>
          <a:xfrm>
            <a:off x="265153" y="2321603"/>
            <a:ext cx="369554" cy="369554"/>
          </a:xfrm>
          <a:prstGeom prst="rect">
            <a:avLst/>
          </a:prstGeom>
        </p:spPr>
      </p:pic>
      <p:pic>
        <p:nvPicPr>
          <p:cNvPr id="27" name="Picture 26" descr="Icon&#10;&#10;Description automatically generated">
            <a:extLst>
              <a:ext uri="{FF2B5EF4-FFF2-40B4-BE49-F238E27FC236}">
                <a16:creationId xmlns:a16="http://schemas.microsoft.com/office/drawing/2014/main" id="{6F146D51-E3C7-4149-99F5-32BA1EE659DF}"/>
              </a:ext>
            </a:extLst>
          </p:cNvPr>
          <p:cNvPicPr>
            <a:picLocks noChangeAspect="1"/>
          </p:cNvPicPr>
          <p:nvPr/>
        </p:nvPicPr>
        <p:blipFill>
          <a:blip r:embed="rId61">
            <a:extLst>
              <a:ext uri="{28A0092B-C50C-407E-A947-70E740481C1C}">
                <a14:useLocalDpi xmlns:a14="http://schemas.microsoft.com/office/drawing/2010/main" val="0"/>
              </a:ext>
              <a:ext uri="{837473B0-CC2E-450A-ABE3-18F120FF3D39}">
                <a1611:picAttrSrcUrl xmlns:a1611="http://schemas.microsoft.com/office/drawing/2016/11/main" r:id="rId62"/>
              </a:ext>
            </a:extLst>
          </a:blip>
          <a:stretch>
            <a:fillRect/>
          </a:stretch>
        </p:blipFill>
        <p:spPr>
          <a:xfrm>
            <a:off x="11362133" y="2554727"/>
            <a:ext cx="318436" cy="319457"/>
          </a:xfrm>
          <a:prstGeom prst="rect">
            <a:avLst/>
          </a:prstGeom>
        </p:spPr>
      </p:pic>
      <p:sp>
        <p:nvSpPr>
          <p:cNvPr id="143" name="Oval 142">
            <a:extLst>
              <a:ext uri="{FF2B5EF4-FFF2-40B4-BE49-F238E27FC236}">
                <a16:creationId xmlns:a16="http://schemas.microsoft.com/office/drawing/2014/main" id="{95C2E747-FFE4-42B9-B157-2FB2BC77646C}"/>
              </a:ext>
            </a:extLst>
          </p:cNvPr>
          <p:cNvSpPr/>
          <p:nvPr/>
        </p:nvSpPr>
        <p:spPr>
          <a:xfrm>
            <a:off x="2417036" y="68702"/>
            <a:ext cx="227020" cy="234422"/>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145" name="Oval 144">
            <a:extLst>
              <a:ext uri="{FF2B5EF4-FFF2-40B4-BE49-F238E27FC236}">
                <a16:creationId xmlns:a16="http://schemas.microsoft.com/office/drawing/2014/main" id="{4384F9D2-2D01-4545-A71B-67B3A141DB29}"/>
              </a:ext>
            </a:extLst>
          </p:cNvPr>
          <p:cNvSpPr/>
          <p:nvPr/>
        </p:nvSpPr>
        <p:spPr>
          <a:xfrm>
            <a:off x="2663019" y="85658"/>
            <a:ext cx="227020" cy="234422"/>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1202846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pload.wikimedia.org/wikipedia/commons/thumb/6/...">
            <a:extLst>
              <a:ext uri="{FF2B5EF4-FFF2-40B4-BE49-F238E27FC236}">
                <a16:creationId xmlns:a16="http://schemas.microsoft.com/office/drawing/2014/main" id="{968BE386-637A-4305-9502-730FA5C5B2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62000"/>
            <a:ext cx="1950244" cy="26003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766EFE-FC36-4EDB-87C6-F9E9C41BA8DF}"/>
              </a:ext>
            </a:extLst>
          </p:cNvPr>
          <p:cNvSpPr txBox="1"/>
          <p:nvPr/>
        </p:nvSpPr>
        <p:spPr>
          <a:xfrm>
            <a:off x="0" y="0"/>
            <a:ext cx="4847033" cy="369332"/>
          </a:xfrm>
          <a:prstGeom prst="rect">
            <a:avLst/>
          </a:prstGeom>
          <a:noFill/>
        </p:spPr>
        <p:txBody>
          <a:bodyPr wrap="none" rtlCol="0">
            <a:spAutoFit/>
          </a:bodyPr>
          <a:lstStyle/>
          <a:p>
            <a:r>
              <a:rPr lang="sv-SE" b="1" dirty="0"/>
              <a:t>TRINITY (HOW): LIGHT &amp; COLOR – Morandi Color</a:t>
            </a:r>
          </a:p>
        </p:txBody>
      </p:sp>
      <p:sp>
        <p:nvSpPr>
          <p:cNvPr id="2" name="Rectangle 1">
            <a:extLst>
              <a:ext uri="{FF2B5EF4-FFF2-40B4-BE49-F238E27FC236}">
                <a16:creationId xmlns:a16="http://schemas.microsoft.com/office/drawing/2014/main" id="{A1B6CEE6-3D33-4548-8F94-FFF0D224E860}"/>
              </a:ext>
            </a:extLst>
          </p:cNvPr>
          <p:cNvSpPr/>
          <p:nvPr/>
        </p:nvSpPr>
        <p:spPr>
          <a:xfrm>
            <a:off x="104776" y="3495676"/>
            <a:ext cx="1950244" cy="2492990"/>
          </a:xfrm>
          <a:prstGeom prst="rect">
            <a:avLst/>
          </a:prstGeom>
        </p:spPr>
        <p:txBody>
          <a:bodyPr wrap="square">
            <a:spAutoFit/>
          </a:bodyPr>
          <a:lstStyle/>
          <a:p>
            <a:r>
              <a:rPr lang="en-US" sz="1200" b="1" dirty="0">
                <a:solidFill>
                  <a:srgbClr val="202122"/>
                </a:solidFill>
                <a:latin typeface="Arial" panose="020B0604020202020204" pitchFamily="34" charset="0"/>
              </a:rPr>
              <a:t>Giorgio </a:t>
            </a:r>
            <a:r>
              <a:rPr lang="en-US" sz="1200" b="1" dirty="0" err="1">
                <a:solidFill>
                  <a:srgbClr val="202122"/>
                </a:solidFill>
                <a:latin typeface="Arial" panose="020B0604020202020204" pitchFamily="34" charset="0"/>
              </a:rPr>
              <a:t>Morandi</a:t>
            </a:r>
            <a:r>
              <a:rPr lang="en-US" sz="1200" dirty="0">
                <a:solidFill>
                  <a:srgbClr val="202122"/>
                </a:solidFill>
                <a:latin typeface="Arial" panose="020B0604020202020204" pitchFamily="34" charset="0"/>
              </a:rPr>
              <a:t> (July 20, 1890 – June 18, 1964) was an Italian painter and </a:t>
            </a:r>
            <a:r>
              <a:rPr lang="en-US" sz="1200" dirty="0">
                <a:solidFill>
                  <a:srgbClr val="0645AD"/>
                </a:solidFill>
                <a:latin typeface="Arial" panose="020B0604020202020204" pitchFamily="34" charset="0"/>
                <a:hlinkClick r:id="rId3" tooltip="Printmaking"/>
              </a:rPr>
              <a:t>printmaker</a:t>
            </a:r>
            <a:r>
              <a:rPr lang="en-US" sz="1200" dirty="0">
                <a:solidFill>
                  <a:srgbClr val="202122"/>
                </a:solidFill>
                <a:latin typeface="Arial" panose="020B0604020202020204" pitchFamily="34" charset="0"/>
              </a:rPr>
              <a:t> who specialized in </a:t>
            </a:r>
            <a:r>
              <a:rPr lang="en-US" sz="1200" dirty="0">
                <a:solidFill>
                  <a:srgbClr val="0645AD"/>
                </a:solidFill>
                <a:latin typeface="Arial" panose="020B0604020202020204" pitchFamily="34" charset="0"/>
                <a:hlinkClick r:id="rId4" tooltip="Still life"/>
              </a:rPr>
              <a:t>still life</a:t>
            </a:r>
            <a:r>
              <a:rPr lang="en-US" sz="1200" dirty="0">
                <a:solidFill>
                  <a:srgbClr val="202122"/>
                </a:solidFill>
                <a:latin typeface="Arial" panose="020B0604020202020204" pitchFamily="34" charset="0"/>
              </a:rPr>
              <a:t>. His paintings are noted for their tonal subtlety in depicting apparently simple subjects, which were limited mainly to vases, bottles, bowls, flowers and landscapes.</a:t>
            </a:r>
            <a:endParaRPr lang="sv-SE" sz="1200" dirty="0"/>
          </a:p>
        </p:txBody>
      </p:sp>
      <p:pic>
        <p:nvPicPr>
          <p:cNvPr id="4" name="Picture 3">
            <a:extLst>
              <a:ext uri="{FF2B5EF4-FFF2-40B4-BE49-F238E27FC236}">
                <a16:creationId xmlns:a16="http://schemas.microsoft.com/office/drawing/2014/main" id="{719D8A93-F5D4-46B6-A559-41FEF21A0984}"/>
              </a:ext>
            </a:extLst>
          </p:cNvPr>
          <p:cNvPicPr>
            <a:picLocks noChangeAspect="1"/>
          </p:cNvPicPr>
          <p:nvPr/>
        </p:nvPicPr>
        <p:blipFill>
          <a:blip r:embed="rId5"/>
          <a:stretch>
            <a:fillRect/>
          </a:stretch>
        </p:blipFill>
        <p:spPr>
          <a:xfrm>
            <a:off x="2297182" y="762000"/>
            <a:ext cx="3695700" cy="2895600"/>
          </a:xfrm>
          <a:prstGeom prst="rect">
            <a:avLst/>
          </a:prstGeom>
        </p:spPr>
      </p:pic>
      <p:grpSp>
        <p:nvGrpSpPr>
          <p:cNvPr id="7" name="Group 6">
            <a:extLst>
              <a:ext uri="{FF2B5EF4-FFF2-40B4-BE49-F238E27FC236}">
                <a16:creationId xmlns:a16="http://schemas.microsoft.com/office/drawing/2014/main" id="{99340158-8D24-4EA8-98C1-313EB1C1B6CE}"/>
              </a:ext>
            </a:extLst>
          </p:cNvPr>
          <p:cNvGrpSpPr/>
          <p:nvPr/>
        </p:nvGrpSpPr>
        <p:grpSpPr>
          <a:xfrm>
            <a:off x="4964182" y="3814762"/>
            <a:ext cx="1028700" cy="1338262"/>
            <a:chOff x="4381500" y="3862387"/>
            <a:chExt cx="1028700" cy="1338262"/>
          </a:xfrm>
        </p:grpSpPr>
        <p:pic>
          <p:nvPicPr>
            <p:cNvPr id="5" name="Picture 4">
              <a:extLst>
                <a:ext uri="{FF2B5EF4-FFF2-40B4-BE49-F238E27FC236}">
                  <a16:creationId xmlns:a16="http://schemas.microsoft.com/office/drawing/2014/main" id="{F320A915-1846-4060-B702-274DF1531DA1}"/>
                </a:ext>
              </a:extLst>
            </p:cNvPr>
            <p:cNvPicPr>
              <a:picLocks noChangeAspect="1"/>
            </p:cNvPicPr>
            <p:nvPr/>
          </p:nvPicPr>
          <p:blipFill>
            <a:blip r:embed="rId6"/>
            <a:stretch>
              <a:fillRect/>
            </a:stretch>
          </p:blipFill>
          <p:spPr>
            <a:xfrm>
              <a:off x="4381500" y="3862387"/>
              <a:ext cx="1028700" cy="1019175"/>
            </a:xfrm>
            <a:prstGeom prst="rect">
              <a:avLst/>
            </a:prstGeom>
          </p:spPr>
        </p:pic>
        <p:sp>
          <p:nvSpPr>
            <p:cNvPr id="6" name="Rectangle 5">
              <a:extLst>
                <a:ext uri="{FF2B5EF4-FFF2-40B4-BE49-F238E27FC236}">
                  <a16:creationId xmlns:a16="http://schemas.microsoft.com/office/drawing/2014/main" id="{8375A098-2D36-4FCF-96D3-5E04A553BFF7}"/>
                </a:ext>
              </a:extLst>
            </p:cNvPr>
            <p:cNvSpPr/>
            <p:nvPr/>
          </p:nvSpPr>
          <p:spPr>
            <a:xfrm>
              <a:off x="4381500" y="4562474"/>
              <a:ext cx="552450" cy="63817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a:extLst>
                <a:ext uri="{FF2B5EF4-FFF2-40B4-BE49-F238E27FC236}">
                  <a16:creationId xmlns:a16="http://schemas.microsoft.com/office/drawing/2014/main" id="{CECFD58D-6C5D-4072-9DE2-609F9539F5D8}"/>
                </a:ext>
              </a:extLst>
            </p:cNvPr>
            <p:cNvSpPr/>
            <p:nvPr/>
          </p:nvSpPr>
          <p:spPr>
            <a:xfrm>
              <a:off x="4933950" y="4562474"/>
              <a:ext cx="476250" cy="63817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10" name="Picture 4">
            <a:extLst>
              <a:ext uri="{FF2B5EF4-FFF2-40B4-BE49-F238E27FC236}">
                <a16:creationId xmlns:a16="http://schemas.microsoft.com/office/drawing/2014/main" id="{15BDD1C4-0317-42DD-A564-F5B2FA48C2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297181" y="4024235"/>
            <a:ext cx="2493894" cy="249389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5808622B-7C26-4888-96D2-DED39A244208}"/>
              </a:ext>
            </a:extLst>
          </p:cNvPr>
          <p:cNvCxnSpPr>
            <a:cxnSpLocks/>
          </p:cNvCxnSpPr>
          <p:nvPr/>
        </p:nvCxnSpPr>
        <p:spPr>
          <a:xfrm flipH="1">
            <a:off x="3247492" y="4257675"/>
            <a:ext cx="1934110" cy="809702"/>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96E5A6A-6253-4103-A1C7-78FF24C38899}"/>
              </a:ext>
            </a:extLst>
          </p:cNvPr>
          <p:cNvCxnSpPr>
            <a:cxnSpLocks/>
          </p:cNvCxnSpPr>
          <p:nvPr/>
        </p:nvCxnSpPr>
        <p:spPr>
          <a:xfrm flipH="1">
            <a:off x="4244162" y="4295775"/>
            <a:ext cx="1510596" cy="975407"/>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3AFFE01D-E54E-4F4B-B220-EB5B444A60C8}"/>
              </a:ext>
            </a:extLst>
          </p:cNvPr>
          <p:cNvPicPr>
            <a:picLocks noChangeAspect="1"/>
          </p:cNvPicPr>
          <p:nvPr/>
        </p:nvPicPr>
        <p:blipFill>
          <a:blip r:embed="rId8"/>
          <a:stretch>
            <a:fillRect/>
          </a:stretch>
        </p:blipFill>
        <p:spPr>
          <a:xfrm>
            <a:off x="6823781" y="1957239"/>
            <a:ext cx="4667248" cy="4448471"/>
          </a:xfrm>
          <a:prstGeom prst="rect">
            <a:avLst/>
          </a:prstGeom>
        </p:spPr>
      </p:pic>
      <p:cxnSp>
        <p:nvCxnSpPr>
          <p:cNvPr id="24" name="Straight Connector 23">
            <a:extLst>
              <a:ext uri="{FF2B5EF4-FFF2-40B4-BE49-F238E27FC236}">
                <a16:creationId xmlns:a16="http://schemas.microsoft.com/office/drawing/2014/main" id="{05138229-41D7-4BD9-B1BC-0D9AFC359238}"/>
              </a:ext>
            </a:extLst>
          </p:cNvPr>
          <p:cNvCxnSpPr>
            <a:cxnSpLocks/>
          </p:cNvCxnSpPr>
          <p:nvPr/>
        </p:nvCxnSpPr>
        <p:spPr>
          <a:xfrm flipV="1">
            <a:off x="5754756" y="3492799"/>
            <a:ext cx="2185107" cy="788610"/>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F36BDB6-35D0-4A3C-9011-431C83C5414E}"/>
              </a:ext>
            </a:extLst>
          </p:cNvPr>
          <p:cNvCxnSpPr>
            <a:cxnSpLocks/>
            <a:stCxn id="2057" idx="2"/>
          </p:cNvCxnSpPr>
          <p:nvPr/>
        </p:nvCxnSpPr>
        <p:spPr>
          <a:xfrm flipH="1">
            <a:off x="5181608" y="2877340"/>
            <a:ext cx="4137456" cy="1365969"/>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57" name="Arc 2056">
            <a:extLst>
              <a:ext uri="{FF2B5EF4-FFF2-40B4-BE49-F238E27FC236}">
                <a16:creationId xmlns:a16="http://schemas.microsoft.com/office/drawing/2014/main" id="{A0E4835D-43E1-40FA-B1EE-DD9D76FBFA8F}"/>
              </a:ext>
            </a:extLst>
          </p:cNvPr>
          <p:cNvSpPr/>
          <p:nvPr/>
        </p:nvSpPr>
        <p:spPr>
          <a:xfrm rot="17116356">
            <a:off x="8082210" y="2678181"/>
            <a:ext cx="1957958" cy="2287128"/>
          </a:xfrm>
          <a:prstGeom prst="arc">
            <a:avLst>
              <a:gd name="adj1" fmla="val 16554816"/>
              <a:gd name="adj2" fmla="val 0"/>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sv-SE"/>
          </a:p>
        </p:txBody>
      </p:sp>
      <p:cxnSp>
        <p:nvCxnSpPr>
          <p:cNvPr id="2059" name="Straight Connector 2058">
            <a:extLst>
              <a:ext uri="{FF2B5EF4-FFF2-40B4-BE49-F238E27FC236}">
                <a16:creationId xmlns:a16="http://schemas.microsoft.com/office/drawing/2014/main" id="{744A9A96-2615-4C01-8CDA-356E73C2E5A1}"/>
              </a:ext>
            </a:extLst>
          </p:cNvPr>
          <p:cNvCxnSpPr>
            <a:cxnSpLocks/>
          </p:cNvCxnSpPr>
          <p:nvPr/>
        </p:nvCxnSpPr>
        <p:spPr>
          <a:xfrm>
            <a:off x="7939863" y="3492800"/>
            <a:ext cx="1217542" cy="68867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693B8FC-F75F-46D2-ACCE-042656D2562B}"/>
              </a:ext>
            </a:extLst>
          </p:cNvPr>
          <p:cNvCxnSpPr>
            <a:cxnSpLocks/>
            <a:stCxn id="2057" idx="2"/>
          </p:cNvCxnSpPr>
          <p:nvPr/>
        </p:nvCxnSpPr>
        <p:spPr>
          <a:xfrm flipH="1">
            <a:off x="9127876" y="2877340"/>
            <a:ext cx="191188" cy="119523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65" name="TextBox 2064">
            <a:extLst>
              <a:ext uri="{FF2B5EF4-FFF2-40B4-BE49-F238E27FC236}">
                <a16:creationId xmlns:a16="http://schemas.microsoft.com/office/drawing/2014/main" id="{C6623F63-7165-4ABB-ACAA-8CA5AD89D687}"/>
              </a:ext>
            </a:extLst>
          </p:cNvPr>
          <p:cNvSpPr txBox="1"/>
          <p:nvPr/>
        </p:nvSpPr>
        <p:spPr>
          <a:xfrm>
            <a:off x="8659257" y="1587907"/>
            <a:ext cx="827471" cy="369332"/>
          </a:xfrm>
          <a:prstGeom prst="rect">
            <a:avLst/>
          </a:prstGeom>
          <a:noFill/>
        </p:spPr>
        <p:txBody>
          <a:bodyPr wrap="none" rtlCol="0">
            <a:spAutoFit/>
          </a:bodyPr>
          <a:lstStyle/>
          <a:p>
            <a:r>
              <a:rPr lang="sv-SE" b="1" dirty="0"/>
              <a:t>WHITE</a:t>
            </a:r>
          </a:p>
        </p:txBody>
      </p:sp>
      <p:sp>
        <p:nvSpPr>
          <p:cNvPr id="51" name="TextBox 50">
            <a:extLst>
              <a:ext uri="{FF2B5EF4-FFF2-40B4-BE49-F238E27FC236}">
                <a16:creationId xmlns:a16="http://schemas.microsoft.com/office/drawing/2014/main" id="{86B29D4D-3851-4CE3-B3FA-3E72B776BCE0}"/>
              </a:ext>
            </a:extLst>
          </p:cNvPr>
          <p:cNvSpPr txBox="1"/>
          <p:nvPr/>
        </p:nvSpPr>
        <p:spPr>
          <a:xfrm>
            <a:off x="10501070" y="3177659"/>
            <a:ext cx="971292" cy="369332"/>
          </a:xfrm>
          <a:prstGeom prst="rect">
            <a:avLst/>
          </a:prstGeom>
          <a:noFill/>
        </p:spPr>
        <p:txBody>
          <a:bodyPr wrap="none" rtlCol="0">
            <a:spAutoFit/>
          </a:bodyPr>
          <a:lstStyle/>
          <a:p>
            <a:r>
              <a:rPr lang="sv-SE" b="1" dirty="0"/>
              <a:t>YELLOW</a:t>
            </a:r>
          </a:p>
        </p:txBody>
      </p:sp>
      <p:sp>
        <p:nvSpPr>
          <p:cNvPr id="52" name="TextBox 51">
            <a:extLst>
              <a:ext uri="{FF2B5EF4-FFF2-40B4-BE49-F238E27FC236}">
                <a16:creationId xmlns:a16="http://schemas.microsoft.com/office/drawing/2014/main" id="{AA75666E-FF25-484B-BB83-E6C1CC743486}"/>
              </a:ext>
            </a:extLst>
          </p:cNvPr>
          <p:cNvSpPr txBox="1"/>
          <p:nvPr/>
        </p:nvSpPr>
        <p:spPr>
          <a:xfrm>
            <a:off x="11452931" y="3926847"/>
            <a:ext cx="572593" cy="369332"/>
          </a:xfrm>
          <a:prstGeom prst="rect">
            <a:avLst/>
          </a:prstGeom>
          <a:noFill/>
        </p:spPr>
        <p:txBody>
          <a:bodyPr wrap="none" rtlCol="0">
            <a:spAutoFit/>
          </a:bodyPr>
          <a:lstStyle/>
          <a:p>
            <a:r>
              <a:rPr lang="sv-SE" b="1" dirty="0"/>
              <a:t>RED</a:t>
            </a:r>
          </a:p>
        </p:txBody>
      </p:sp>
      <p:sp>
        <p:nvSpPr>
          <p:cNvPr id="53" name="TextBox 52">
            <a:extLst>
              <a:ext uri="{FF2B5EF4-FFF2-40B4-BE49-F238E27FC236}">
                <a16:creationId xmlns:a16="http://schemas.microsoft.com/office/drawing/2014/main" id="{B8F4DBA9-46CB-48EA-A5E6-82DE929CC9D5}"/>
              </a:ext>
            </a:extLst>
          </p:cNvPr>
          <p:cNvSpPr txBox="1"/>
          <p:nvPr/>
        </p:nvSpPr>
        <p:spPr>
          <a:xfrm>
            <a:off x="8149871" y="5270093"/>
            <a:ext cx="669542" cy="369332"/>
          </a:xfrm>
          <a:prstGeom prst="rect">
            <a:avLst/>
          </a:prstGeom>
          <a:noFill/>
        </p:spPr>
        <p:txBody>
          <a:bodyPr wrap="none" rtlCol="0">
            <a:spAutoFit/>
          </a:bodyPr>
          <a:lstStyle/>
          <a:p>
            <a:r>
              <a:rPr lang="sv-SE" b="1" dirty="0">
                <a:solidFill>
                  <a:schemeClr val="bg1"/>
                </a:solidFill>
              </a:rPr>
              <a:t>BLUE</a:t>
            </a:r>
          </a:p>
        </p:txBody>
      </p:sp>
      <p:sp>
        <p:nvSpPr>
          <p:cNvPr id="54" name="TextBox 53">
            <a:extLst>
              <a:ext uri="{FF2B5EF4-FFF2-40B4-BE49-F238E27FC236}">
                <a16:creationId xmlns:a16="http://schemas.microsoft.com/office/drawing/2014/main" id="{794D0F0E-8B44-4040-AD1E-FB72FD63742C}"/>
              </a:ext>
            </a:extLst>
          </p:cNvPr>
          <p:cNvSpPr txBox="1"/>
          <p:nvPr/>
        </p:nvSpPr>
        <p:spPr>
          <a:xfrm>
            <a:off x="6483918" y="4222453"/>
            <a:ext cx="838691" cy="369332"/>
          </a:xfrm>
          <a:prstGeom prst="rect">
            <a:avLst/>
          </a:prstGeom>
          <a:noFill/>
        </p:spPr>
        <p:txBody>
          <a:bodyPr wrap="none" rtlCol="0">
            <a:spAutoFit/>
          </a:bodyPr>
          <a:lstStyle/>
          <a:p>
            <a:r>
              <a:rPr lang="sv-SE" b="1" dirty="0"/>
              <a:t>GREEN</a:t>
            </a:r>
          </a:p>
        </p:txBody>
      </p:sp>
      <p:sp>
        <p:nvSpPr>
          <p:cNvPr id="33" name="Oval 32">
            <a:extLst>
              <a:ext uri="{FF2B5EF4-FFF2-40B4-BE49-F238E27FC236}">
                <a16:creationId xmlns:a16="http://schemas.microsoft.com/office/drawing/2014/main" id="{1B0D2793-42C3-4463-847D-39B537C17232}"/>
              </a:ext>
            </a:extLst>
          </p:cNvPr>
          <p:cNvSpPr/>
          <p:nvPr/>
        </p:nvSpPr>
        <p:spPr>
          <a:xfrm>
            <a:off x="4970228" y="97090"/>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34" name="Picture 33" descr="Chart, pie chart, sunburst chart&#10;&#10;Description automatically generated">
            <a:extLst>
              <a:ext uri="{FF2B5EF4-FFF2-40B4-BE49-F238E27FC236}">
                <a16:creationId xmlns:a16="http://schemas.microsoft.com/office/drawing/2014/main" id="{43A3AF59-BDDA-47AD-8C4D-03E3BA5B58F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276952" y="45112"/>
            <a:ext cx="373303" cy="324220"/>
          </a:xfrm>
          <a:prstGeom prst="rect">
            <a:avLst/>
          </a:prstGeom>
        </p:spPr>
      </p:pic>
      <p:pic>
        <p:nvPicPr>
          <p:cNvPr id="35" name="Picture 34" descr="Icon&#10;&#10;Description automatically generated">
            <a:extLst>
              <a:ext uri="{FF2B5EF4-FFF2-40B4-BE49-F238E27FC236}">
                <a16:creationId xmlns:a16="http://schemas.microsoft.com/office/drawing/2014/main" id="{C8E2BDAC-56A9-4214-B383-15755BB204A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776975" y="89419"/>
            <a:ext cx="279037" cy="278296"/>
          </a:xfrm>
          <a:prstGeom prst="rect">
            <a:avLst/>
          </a:prstGeom>
        </p:spPr>
      </p:pic>
    </p:spTree>
    <p:extLst>
      <p:ext uri="{BB962C8B-B14F-4D97-AF65-F5344CB8AC3E}">
        <p14:creationId xmlns:p14="http://schemas.microsoft.com/office/powerpoint/2010/main" val="3873903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A87C2D1-D58F-45ED-816A-1842529CCA97}"/>
              </a:ext>
            </a:extLst>
          </p:cNvPr>
          <p:cNvPicPr>
            <a:picLocks noChangeAspect="1"/>
          </p:cNvPicPr>
          <p:nvPr/>
        </p:nvPicPr>
        <p:blipFill>
          <a:blip r:embed="rId2"/>
          <a:stretch>
            <a:fillRect/>
          </a:stretch>
        </p:blipFill>
        <p:spPr>
          <a:xfrm>
            <a:off x="-7885" y="1286290"/>
            <a:ext cx="2263670" cy="2157561"/>
          </a:xfrm>
          <a:prstGeom prst="rect">
            <a:avLst/>
          </a:prstGeom>
        </p:spPr>
      </p:pic>
      <p:sp>
        <p:nvSpPr>
          <p:cNvPr id="4" name="Rectangle 3">
            <a:extLst>
              <a:ext uri="{FF2B5EF4-FFF2-40B4-BE49-F238E27FC236}">
                <a16:creationId xmlns:a16="http://schemas.microsoft.com/office/drawing/2014/main" id="{9D66B8BC-1AAC-40E9-BC0E-861864D6ECE4}"/>
              </a:ext>
            </a:extLst>
          </p:cNvPr>
          <p:cNvSpPr/>
          <p:nvPr/>
        </p:nvSpPr>
        <p:spPr>
          <a:xfrm>
            <a:off x="4275252" y="4973780"/>
            <a:ext cx="1536190" cy="369332"/>
          </a:xfrm>
          <a:prstGeom prst="rect">
            <a:avLst/>
          </a:prstGeom>
        </p:spPr>
        <p:txBody>
          <a:bodyPr wrap="none">
            <a:spAutoFit/>
          </a:bodyPr>
          <a:lstStyle/>
          <a:p>
            <a:r>
              <a:rPr lang="sv-SE" b="1" dirty="0"/>
              <a:t>Morandi color</a:t>
            </a:r>
          </a:p>
        </p:txBody>
      </p:sp>
      <p:pic>
        <p:nvPicPr>
          <p:cNvPr id="1027" name="Picture 3">
            <a:extLst>
              <a:ext uri="{FF2B5EF4-FFF2-40B4-BE49-F238E27FC236}">
                <a16:creationId xmlns:a16="http://schemas.microsoft.com/office/drawing/2014/main" id="{A77124B2-4050-4E48-AD1C-E993E0BCA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5150" y="0"/>
            <a:ext cx="52768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78872D2E-C3C5-428D-B0E9-FFE3898EC3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180157" y="504824"/>
            <a:ext cx="3333751" cy="3333751"/>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D56F88CC-4BA5-4345-96F7-82FBD2539D88}"/>
              </a:ext>
            </a:extLst>
          </p:cNvPr>
          <p:cNvSpPr/>
          <p:nvPr/>
        </p:nvSpPr>
        <p:spPr>
          <a:xfrm>
            <a:off x="4471623" y="1791528"/>
            <a:ext cx="714375" cy="742950"/>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Oval 9">
            <a:extLst>
              <a:ext uri="{FF2B5EF4-FFF2-40B4-BE49-F238E27FC236}">
                <a16:creationId xmlns:a16="http://schemas.microsoft.com/office/drawing/2014/main" id="{4F96BE9A-F614-4E54-BD14-0DB1524B2602}"/>
              </a:ext>
            </a:extLst>
          </p:cNvPr>
          <p:cNvSpPr/>
          <p:nvPr/>
        </p:nvSpPr>
        <p:spPr>
          <a:xfrm>
            <a:off x="4169204" y="1514888"/>
            <a:ext cx="1319212" cy="1313622"/>
          </a:xfrm>
          <a:prstGeom prst="ellipse">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Oval 11">
            <a:extLst>
              <a:ext uri="{FF2B5EF4-FFF2-40B4-BE49-F238E27FC236}">
                <a16:creationId xmlns:a16="http://schemas.microsoft.com/office/drawing/2014/main" id="{CC4F6111-F9A7-42B3-859F-DDAF96708F01}"/>
              </a:ext>
            </a:extLst>
          </p:cNvPr>
          <p:cNvSpPr/>
          <p:nvPr/>
        </p:nvSpPr>
        <p:spPr>
          <a:xfrm>
            <a:off x="368283" y="1743488"/>
            <a:ext cx="1319212" cy="428212"/>
          </a:xfrm>
          <a:prstGeom prst="ellipse">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Oval 12">
            <a:extLst>
              <a:ext uri="{FF2B5EF4-FFF2-40B4-BE49-F238E27FC236}">
                <a16:creationId xmlns:a16="http://schemas.microsoft.com/office/drawing/2014/main" id="{9494D3ED-EFB7-42F4-993A-BE4F78457D43}"/>
              </a:ext>
            </a:extLst>
          </p:cNvPr>
          <p:cNvSpPr/>
          <p:nvPr/>
        </p:nvSpPr>
        <p:spPr>
          <a:xfrm>
            <a:off x="464344" y="1609725"/>
            <a:ext cx="1223151" cy="304800"/>
          </a:xfrm>
          <a:prstGeom prst="ellipse">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TextBox 13">
            <a:extLst>
              <a:ext uri="{FF2B5EF4-FFF2-40B4-BE49-F238E27FC236}">
                <a16:creationId xmlns:a16="http://schemas.microsoft.com/office/drawing/2014/main" id="{BEBE63B8-B432-454A-81DB-5B8171D03497}"/>
              </a:ext>
            </a:extLst>
          </p:cNvPr>
          <p:cNvSpPr txBox="1"/>
          <p:nvPr/>
        </p:nvSpPr>
        <p:spPr>
          <a:xfrm>
            <a:off x="0" y="0"/>
            <a:ext cx="4847033" cy="369332"/>
          </a:xfrm>
          <a:prstGeom prst="rect">
            <a:avLst/>
          </a:prstGeom>
          <a:noFill/>
        </p:spPr>
        <p:txBody>
          <a:bodyPr wrap="none" rtlCol="0">
            <a:spAutoFit/>
          </a:bodyPr>
          <a:lstStyle/>
          <a:p>
            <a:r>
              <a:rPr lang="sv-SE" b="1" dirty="0"/>
              <a:t>TRINITY (HOW): LIGHT &amp; COLOR – Morandi Color</a:t>
            </a:r>
          </a:p>
        </p:txBody>
      </p:sp>
      <p:pic>
        <p:nvPicPr>
          <p:cNvPr id="1031" name="Picture 7" descr="用好莫兰迪色系，家装自带高级感_生活灵感-丽维家">
            <a:extLst>
              <a:ext uri="{FF2B5EF4-FFF2-40B4-BE49-F238E27FC236}">
                <a16:creationId xmlns:a16="http://schemas.microsoft.com/office/drawing/2014/main" id="{58728867-98D4-4AF6-BF4D-994A73BBC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539338"/>
            <a:ext cx="3743325" cy="331866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室内配色｜莫兰迪告诉你，真正的配色大师不受年度流行色影响_腾讯家居">
            <a:extLst>
              <a:ext uri="{FF2B5EF4-FFF2-40B4-BE49-F238E27FC236}">
                <a16:creationId xmlns:a16="http://schemas.microsoft.com/office/drawing/2014/main" id="{9839C8B0-3F43-4E0B-86A1-A9C259DA8C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3325" y="5419725"/>
            <a:ext cx="3171825" cy="143827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D0397A69-5292-45BB-9C98-61A703BC5DA6}"/>
              </a:ext>
            </a:extLst>
          </p:cNvPr>
          <p:cNvCxnSpPr>
            <a:cxnSpLocks/>
          </p:cNvCxnSpPr>
          <p:nvPr/>
        </p:nvCxnSpPr>
        <p:spPr>
          <a:xfrm>
            <a:off x="1771650" y="1743488"/>
            <a:ext cx="65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B2C76D2-F8B5-436A-9DA9-872C3BEB02FF}"/>
              </a:ext>
            </a:extLst>
          </p:cNvPr>
          <p:cNvCxnSpPr>
            <a:cxnSpLocks/>
          </p:cNvCxnSpPr>
          <p:nvPr/>
        </p:nvCxnSpPr>
        <p:spPr>
          <a:xfrm>
            <a:off x="1771650" y="1986582"/>
            <a:ext cx="65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6FF01C-9A84-464F-851E-3801E69DB5BC}"/>
              </a:ext>
            </a:extLst>
          </p:cNvPr>
          <p:cNvCxnSpPr>
            <a:cxnSpLocks/>
          </p:cNvCxnSpPr>
          <p:nvPr/>
        </p:nvCxnSpPr>
        <p:spPr>
          <a:xfrm>
            <a:off x="5488416" y="2171699"/>
            <a:ext cx="0" cy="22669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469A3B-45F0-4EC4-A5F4-160A6B524263}"/>
              </a:ext>
            </a:extLst>
          </p:cNvPr>
          <p:cNvCxnSpPr>
            <a:cxnSpLocks/>
          </p:cNvCxnSpPr>
          <p:nvPr/>
        </p:nvCxnSpPr>
        <p:spPr>
          <a:xfrm>
            <a:off x="5185998" y="2171699"/>
            <a:ext cx="0" cy="22669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A83AA54-D66D-4788-B860-31D9514D4E5F}"/>
              </a:ext>
            </a:extLst>
          </p:cNvPr>
          <p:cNvCxnSpPr>
            <a:cxnSpLocks/>
          </p:cNvCxnSpPr>
          <p:nvPr/>
        </p:nvCxnSpPr>
        <p:spPr>
          <a:xfrm>
            <a:off x="4847032" y="4229515"/>
            <a:ext cx="325933"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8AE022C-7B96-45E2-A680-D2206D0945BE}"/>
              </a:ext>
            </a:extLst>
          </p:cNvPr>
          <p:cNvCxnSpPr>
            <a:cxnSpLocks/>
          </p:cNvCxnSpPr>
          <p:nvPr/>
        </p:nvCxnSpPr>
        <p:spPr>
          <a:xfrm flipH="1">
            <a:off x="5495991" y="4229515"/>
            <a:ext cx="315451" cy="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2872CB1-CF5F-4BD0-BE10-36A9A7B4EAA8}"/>
              </a:ext>
            </a:extLst>
          </p:cNvPr>
          <p:cNvCxnSpPr>
            <a:cxnSpLocks/>
          </p:cNvCxnSpPr>
          <p:nvPr/>
        </p:nvCxnSpPr>
        <p:spPr>
          <a:xfrm>
            <a:off x="2168356" y="1464780"/>
            <a:ext cx="1" cy="25800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7B8FABA-CBD5-4057-9E09-91FC4CC827CF}"/>
              </a:ext>
            </a:extLst>
          </p:cNvPr>
          <p:cNvCxnSpPr>
            <a:cxnSpLocks/>
          </p:cNvCxnSpPr>
          <p:nvPr/>
        </p:nvCxnSpPr>
        <p:spPr>
          <a:xfrm flipH="1" flipV="1">
            <a:off x="2168356" y="2027211"/>
            <a:ext cx="7510" cy="28897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C5DDAB2-D322-48D5-93B0-3EC1AB691629}"/>
              </a:ext>
            </a:extLst>
          </p:cNvPr>
          <p:cNvSpPr/>
          <p:nvPr/>
        </p:nvSpPr>
        <p:spPr>
          <a:xfrm>
            <a:off x="4970228" y="97090"/>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38" name="Picture 37" descr="Chart, pie chart, sunburst chart&#10;&#10;Description automatically generated">
            <a:extLst>
              <a:ext uri="{FF2B5EF4-FFF2-40B4-BE49-F238E27FC236}">
                <a16:creationId xmlns:a16="http://schemas.microsoft.com/office/drawing/2014/main" id="{7787B6E8-435B-43E2-948A-86A9356BB86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276952" y="45112"/>
            <a:ext cx="373303" cy="324220"/>
          </a:xfrm>
          <a:prstGeom prst="rect">
            <a:avLst/>
          </a:prstGeom>
        </p:spPr>
      </p:pic>
      <p:pic>
        <p:nvPicPr>
          <p:cNvPr id="39" name="Picture 38" descr="Icon&#10;&#10;Description automatically generated">
            <a:extLst>
              <a:ext uri="{FF2B5EF4-FFF2-40B4-BE49-F238E27FC236}">
                <a16:creationId xmlns:a16="http://schemas.microsoft.com/office/drawing/2014/main" id="{F49E593F-B8F5-48F8-93ED-1C6620A70CE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776975" y="89419"/>
            <a:ext cx="279037" cy="278296"/>
          </a:xfrm>
          <a:prstGeom prst="rect">
            <a:avLst/>
          </a:prstGeom>
        </p:spPr>
      </p:pic>
    </p:spTree>
    <p:extLst>
      <p:ext uri="{BB962C8B-B14F-4D97-AF65-F5344CB8AC3E}">
        <p14:creationId xmlns:p14="http://schemas.microsoft.com/office/powerpoint/2010/main" val="1275874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1E2FF9C2-0086-4CDC-8168-8202D61A6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783486" flipH="1">
            <a:off x="8367584" y="1203798"/>
            <a:ext cx="2493894" cy="249389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Neverfull MM - Louis Vuitton Monogram Handbag for Women | LOUIS VUITTON ®">
            <a:extLst>
              <a:ext uri="{FF2B5EF4-FFF2-40B4-BE49-F238E27FC236}">
                <a16:creationId xmlns:a16="http://schemas.microsoft.com/office/drawing/2014/main" id="{AA32269F-6CF5-47A5-9D11-E4B9C69AA0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563" y="3367087"/>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7061F15-0693-4AEE-966C-F2F1E3462C4E}"/>
              </a:ext>
            </a:extLst>
          </p:cNvPr>
          <p:cNvSpPr/>
          <p:nvPr/>
        </p:nvSpPr>
        <p:spPr>
          <a:xfrm>
            <a:off x="5905500" y="5672435"/>
            <a:ext cx="6096000" cy="923330"/>
          </a:xfrm>
          <a:prstGeom prst="rect">
            <a:avLst/>
          </a:prstGeom>
        </p:spPr>
        <p:txBody>
          <a:bodyPr>
            <a:spAutoFit/>
          </a:bodyPr>
          <a:lstStyle/>
          <a:p>
            <a:r>
              <a:rPr lang="en-US" dirty="0">
                <a:solidFill>
                  <a:srgbClr val="4D5156"/>
                </a:solidFill>
                <a:latin typeface="arial" panose="020B0604020202020204" pitchFamily="34" charset="0"/>
              </a:rPr>
              <a:t>The </a:t>
            </a:r>
            <a:r>
              <a:rPr lang="en-US" b="1" dirty="0">
                <a:solidFill>
                  <a:srgbClr val="5F6368"/>
                </a:solidFill>
                <a:latin typeface="arial" panose="020B0604020202020204" pitchFamily="34" charset="0"/>
              </a:rPr>
              <a:t>Louis Vuitton</a:t>
            </a:r>
            <a:r>
              <a:rPr lang="en-US" dirty="0">
                <a:solidFill>
                  <a:srgbClr val="4D5156"/>
                </a:solidFill>
                <a:latin typeface="arial" panose="020B0604020202020204" pitchFamily="34" charset="0"/>
              </a:rPr>
              <a:t> Basic </a:t>
            </a:r>
            <a:r>
              <a:rPr lang="en-US" b="1" dirty="0">
                <a:solidFill>
                  <a:srgbClr val="5F6368"/>
                </a:solidFill>
                <a:latin typeface="arial" panose="020B0604020202020204" pitchFamily="34" charset="0"/>
              </a:rPr>
              <a:t>Colors</a:t>
            </a:r>
            <a:r>
              <a:rPr lang="en-US" dirty="0">
                <a:solidFill>
                  <a:srgbClr val="4D5156"/>
                </a:solidFill>
                <a:latin typeface="arial" panose="020B0604020202020204" pitchFamily="34" charset="0"/>
              </a:rPr>
              <a:t> with Hex &amp; RGB Codes has 2 </a:t>
            </a:r>
            <a:r>
              <a:rPr lang="en-US" b="1" dirty="0">
                <a:solidFill>
                  <a:srgbClr val="5F6368"/>
                </a:solidFill>
                <a:latin typeface="arial" panose="020B0604020202020204" pitchFamily="34" charset="0"/>
              </a:rPr>
              <a:t>colors</a:t>
            </a:r>
            <a:r>
              <a:rPr lang="en-US" dirty="0">
                <a:solidFill>
                  <a:srgbClr val="4D5156"/>
                </a:solidFill>
                <a:latin typeface="arial" panose="020B0604020202020204" pitchFamily="34" charset="0"/>
              </a:rPr>
              <a:t> which are Old Burgundy (#453630) and Dirt (#9B7E4B). </a:t>
            </a:r>
            <a:endParaRPr lang="sv-SE" dirty="0"/>
          </a:p>
        </p:txBody>
      </p:sp>
      <p:pic>
        <p:nvPicPr>
          <p:cNvPr id="4" name="Picture 3">
            <a:extLst>
              <a:ext uri="{FF2B5EF4-FFF2-40B4-BE49-F238E27FC236}">
                <a16:creationId xmlns:a16="http://schemas.microsoft.com/office/drawing/2014/main" id="{DF2C24BF-4D7F-4137-A447-2CDA42A8BD3D}"/>
              </a:ext>
            </a:extLst>
          </p:cNvPr>
          <p:cNvPicPr>
            <a:picLocks noChangeAspect="1"/>
          </p:cNvPicPr>
          <p:nvPr/>
        </p:nvPicPr>
        <p:blipFill>
          <a:blip r:embed="rId4"/>
          <a:stretch>
            <a:fillRect/>
          </a:stretch>
        </p:blipFill>
        <p:spPr>
          <a:xfrm>
            <a:off x="9005887" y="3748087"/>
            <a:ext cx="2714625" cy="1762125"/>
          </a:xfrm>
          <a:prstGeom prst="rect">
            <a:avLst/>
          </a:prstGeom>
        </p:spPr>
      </p:pic>
      <p:sp>
        <p:nvSpPr>
          <p:cNvPr id="5" name="Rectangle 4">
            <a:extLst>
              <a:ext uri="{FF2B5EF4-FFF2-40B4-BE49-F238E27FC236}">
                <a16:creationId xmlns:a16="http://schemas.microsoft.com/office/drawing/2014/main" id="{2236FA5E-4AEB-4504-840B-C11D930CED24}"/>
              </a:ext>
            </a:extLst>
          </p:cNvPr>
          <p:cNvSpPr/>
          <p:nvPr/>
        </p:nvSpPr>
        <p:spPr>
          <a:xfrm>
            <a:off x="9005887" y="5048547"/>
            <a:ext cx="1238249" cy="461665"/>
          </a:xfrm>
          <a:prstGeom prst="rect">
            <a:avLst/>
          </a:prstGeom>
        </p:spPr>
        <p:txBody>
          <a:bodyPr wrap="square">
            <a:spAutoFit/>
          </a:bodyPr>
          <a:lstStyle/>
          <a:p>
            <a:r>
              <a:rPr lang="en-US" sz="1200" b="1" dirty="0">
                <a:solidFill>
                  <a:srgbClr val="FFFF00"/>
                </a:solidFill>
                <a:latin typeface="arial" panose="020B0604020202020204" pitchFamily="34" charset="0"/>
              </a:rPr>
              <a:t>Old Burgundy (#453630)</a:t>
            </a:r>
            <a:endParaRPr lang="sv-SE" sz="1200" b="1" dirty="0">
              <a:solidFill>
                <a:srgbClr val="FFFF00"/>
              </a:solidFill>
            </a:endParaRPr>
          </a:p>
        </p:txBody>
      </p:sp>
      <p:sp>
        <p:nvSpPr>
          <p:cNvPr id="6" name="Rectangle 5">
            <a:extLst>
              <a:ext uri="{FF2B5EF4-FFF2-40B4-BE49-F238E27FC236}">
                <a16:creationId xmlns:a16="http://schemas.microsoft.com/office/drawing/2014/main" id="{47339B82-4573-4239-80DC-B0291FDDBFB0}"/>
              </a:ext>
            </a:extLst>
          </p:cNvPr>
          <p:cNvSpPr/>
          <p:nvPr/>
        </p:nvSpPr>
        <p:spPr>
          <a:xfrm>
            <a:off x="10363199" y="5048547"/>
            <a:ext cx="1258678" cy="276999"/>
          </a:xfrm>
          <a:prstGeom prst="rect">
            <a:avLst/>
          </a:prstGeom>
        </p:spPr>
        <p:txBody>
          <a:bodyPr wrap="none">
            <a:spAutoFit/>
          </a:bodyPr>
          <a:lstStyle/>
          <a:p>
            <a:r>
              <a:rPr lang="en-US" sz="1200" b="1" dirty="0">
                <a:latin typeface="arial" panose="020B0604020202020204" pitchFamily="34" charset="0"/>
              </a:rPr>
              <a:t>Dirt (#9B7E4B)</a:t>
            </a:r>
            <a:endParaRPr lang="sv-SE" sz="1200" b="1" dirty="0"/>
          </a:p>
        </p:txBody>
      </p:sp>
      <p:cxnSp>
        <p:nvCxnSpPr>
          <p:cNvPr id="9" name="Straight Connector 8">
            <a:extLst>
              <a:ext uri="{FF2B5EF4-FFF2-40B4-BE49-F238E27FC236}">
                <a16:creationId xmlns:a16="http://schemas.microsoft.com/office/drawing/2014/main" id="{42A973B4-4615-4D22-B389-58B66B47C5BB}"/>
              </a:ext>
            </a:extLst>
          </p:cNvPr>
          <p:cNvCxnSpPr>
            <a:cxnSpLocks/>
          </p:cNvCxnSpPr>
          <p:nvPr/>
        </p:nvCxnSpPr>
        <p:spPr>
          <a:xfrm flipH="1" flipV="1">
            <a:off x="10620375" y="2281535"/>
            <a:ext cx="372164" cy="2157115"/>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FA9530-08C1-4379-B50D-3E950E0F7C26}"/>
              </a:ext>
            </a:extLst>
          </p:cNvPr>
          <p:cNvCxnSpPr>
            <a:cxnSpLocks/>
          </p:cNvCxnSpPr>
          <p:nvPr/>
        </p:nvCxnSpPr>
        <p:spPr>
          <a:xfrm flipH="1" flipV="1">
            <a:off x="9496082" y="1331855"/>
            <a:ext cx="372164" cy="3106795"/>
          </a:xfrm>
          <a:prstGeom prst="line">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076" name="Picture 4" descr="Onthego GM Monogram Canvas - Handbags | LOUIS VUITTON">
            <a:extLst>
              <a:ext uri="{FF2B5EF4-FFF2-40B4-BE49-F238E27FC236}">
                <a16:creationId xmlns:a16="http://schemas.microsoft.com/office/drawing/2014/main" id="{3D190F5A-9BD1-4001-AE6C-1408DB5CE6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7864"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everfull GM Monogram Canvas - Handbags | LOUIS VUITTON">
            <a:extLst>
              <a:ext uri="{FF2B5EF4-FFF2-40B4-BE49-F238E27FC236}">
                <a16:creationId xmlns:a16="http://schemas.microsoft.com/office/drawing/2014/main" id="{599C01CF-B3ED-4D82-B690-DC19A609A7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1811" y="728960"/>
            <a:ext cx="3105150" cy="31051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5EC49689-9512-4210-9B2F-25D5DE23481F}"/>
              </a:ext>
            </a:extLst>
          </p:cNvPr>
          <p:cNvSpPr/>
          <p:nvPr/>
        </p:nvSpPr>
        <p:spPr>
          <a:xfrm>
            <a:off x="1179529" y="3182422"/>
            <a:ext cx="4498061" cy="646331"/>
          </a:xfrm>
          <a:prstGeom prst="rect">
            <a:avLst/>
          </a:prstGeom>
        </p:spPr>
        <p:txBody>
          <a:bodyPr wrap="square">
            <a:spAutoFit/>
          </a:bodyPr>
          <a:lstStyle/>
          <a:p>
            <a:r>
              <a:rPr lang="sv-SE" dirty="0"/>
              <a:t>Louis Vuitton</a:t>
            </a:r>
          </a:p>
          <a:p>
            <a:r>
              <a:rPr lang="sv-SE" dirty="0"/>
              <a:t>Neverfull GM Monogram Canvas - Handbag</a:t>
            </a:r>
          </a:p>
        </p:txBody>
      </p:sp>
      <p:sp>
        <p:nvSpPr>
          <p:cNvPr id="16" name="Rectangle 15">
            <a:extLst>
              <a:ext uri="{FF2B5EF4-FFF2-40B4-BE49-F238E27FC236}">
                <a16:creationId xmlns:a16="http://schemas.microsoft.com/office/drawing/2014/main" id="{ABE3F5BA-E22D-4DBB-A749-6626EFC1B0D2}"/>
              </a:ext>
            </a:extLst>
          </p:cNvPr>
          <p:cNvSpPr/>
          <p:nvPr/>
        </p:nvSpPr>
        <p:spPr>
          <a:xfrm>
            <a:off x="1089580" y="6129040"/>
            <a:ext cx="4270719" cy="646331"/>
          </a:xfrm>
          <a:prstGeom prst="rect">
            <a:avLst/>
          </a:prstGeom>
        </p:spPr>
        <p:txBody>
          <a:bodyPr wrap="square">
            <a:spAutoFit/>
          </a:bodyPr>
          <a:lstStyle/>
          <a:p>
            <a:r>
              <a:rPr lang="sv-SE" dirty="0"/>
              <a:t>Louis Vuitton</a:t>
            </a:r>
          </a:p>
          <a:p>
            <a:r>
              <a:rPr lang="sv-SE" dirty="0"/>
              <a:t>Onthego GM Monogram Canvas - Handbag</a:t>
            </a:r>
          </a:p>
        </p:txBody>
      </p:sp>
      <p:sp>
        <p:nvSpPr>
          <p:cNvPr id="20" name="TextBox 19">
            <a:extLst>
              <a:ext uri="{FF2B5EF4-FFF2-40B4-BE49-F238E27FC236}">
                <a16:creationId xmlns:a16="http://schemas.microsoft.com/office/drawing/2014/main" id="{872A0F42-82BD-4EA7-A211-30FD20EE1009}"/>
              </a:ext>
            </a:extLst>
          </p:cNvPr>
          <p:cNvSpPr txBox="1"/>
          <p:nvPr/>
        </p:nvSpPr>
        <p:spPr>
          <a:xfrm>
            <a:off x="0" y="0"/>
            <a:ext cx="5257850" cy="369332"/>
          </a:xfrm>
          <a:prstGeom prst="rect">
            <a:avLst/>
          </a:prstGeom>
          <a:noFill/>
        </p:spPr>
        <p:txBody>
          <a:bodyPr wrap="none" rtlCol="0">
            <a:spAutoFit/>
          </a:bodyPr>
          <a:lstStyle/>
          <a:p>
            <a:r>
              <a:rPr lang="sv-SE" b="1" dirty="0"/>
              <a:t>TRINITY (HOW): LIGHT &amp; COLOR – Louis Vuitton Color</a:t>
            </a:r>
          </a:p>
        </p:txBody>
      </p:sp>
      <p:sp>
        <p:nvSpPr>
          <p:cNvPr id="15" name="Oval 14">
            <a:extLst>
              <a:ext uri="{FF2B5EF4-FFF2-40B4-BE49-F238E27FC236}">
                <a16:creationId xmlns:a16="http://schemas.microsoft.com/office/drawing/2014/main" id="{23686552-A413-4A0A-9AF2-4E43B45597BF}"/>
              </a:ext>
            </a:extLst>
          </p:cNvPr>
          <p:cNvSpPr/>
          <p:nvPr/>
        </p:nvSpPr>
        <p:spPr>
          <a:xfrm>
            <a:off x="5294078" y="97090"/>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17" name="Picture 16" descr="Chart, pie chart, sunburst chart&#10;&#10;Description automatically generated">
            <a:extLst>
              <a:ext uri="{FF2B5EF4-FFF2-40B4-BE49-F238E27FC236}">
                <a16:creationId xmlns:a16="http://schemas.microsoft.com/office/drawing/2014/main" id="{6B4A7084-DA1A-4B42-AEAE-EDE0E5E136D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600802" y="45112"/>
            <a:ext cx="373303" cy="324220"/>
          </a:xfrm>
          <a:prstGeom prst="rect">
            <a:avLst/>
          </a:prstGeom>
        </p:spPr>
      </p:pic>
      <p:pic>
        <p:nvPicPr>
          <p:cNvPr id="18" name="Picture 17" descr="Icon&#10;&#10;Description automatically generated">
            <a:extLst>
              <a:ext uri="{FF2B5EF4-FFF2-40B4-BE49-F238E27FC236}">
                <a16:creationId xmlns:a16="http://schemas.microsoft.com/office/drawing/2014/main" id="{1F94A011-FF8B-4A23-B3A8-380A2505639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100825" y="89419"/>
            <a:ext cx="279037" cy="278296"/>
          </a:xfrm>
          <a:prstGeom prst="rect">
            <a:avLst/>
          </a:prstGeom>
        </p:spPr>
      </p:pic>
      <p:pic>
        <p:nvPicPr>
          <p:cNvPr id="19" name="Picture 18">
            <a:extLst>
              <a:ext uri="{FF2B5EF4-FFF2-40B4-BE49-F238E27FC236}">
                <a16:creationId xmlns:a16="http://schemas.microsoft.com/office/drawing/2014/main" id="{752EDAD6-B486-4E4C-B486-600CDD22352C}"/>
              </a:ext>
            </a:extLst>
          </p:cNvPr>
          <p:cNvPicPr>
            <a:picLocks noChangeAspect="1"/>
          </p:cNvPicPr>
          <p:nvPr/>
        </p:nvPicPr>
        <p:blipFill>
          <a:blip r:embed="rId11"/>
          <a:stretch>
            <a:fillRect/>
          </a:stretch>
        </p:blipFill>
        <p:spPr>
          <a:xfrm>
            <a:off x="5220724" y="901572"/>
            <a:ext cx="2263670" cy="2157561"/>
          </a:xfrm>
          <a:prstGeom prst="rect">
            <a:avLst/>
          </a:prstGeom>
        </p:spPr>
      </p:pic>
      <p:sp>
        <p:nvSpPr>
          <p:cNvPr id="21" name="Oval 20">
            <a:extLst>
              <a:ext uri="{FF2B5EF4-FFF2-40B4-BE49-F238E27FC236}">
                <a16:creationId xmlns:a16="http://schemas.microsoft.com/office/drawing/2014/main" id="{E1FA994E-F118-48D7-B725-CA23358B0559}"/>
              </a:ext>
            </a:extLst>
          </p:cNvPr>
          <p:cNvSpPr/>
          <p:nvPr/>
        </p:nvSpPr>
        <p:spPr>
          <a:xfrm>
            <a:off x="5671937" y="2192650"/>
            <a:ext cx="1319212" cy="428212"/>
          </a:xfrm>
          <a:prstGeom prst="ellipse">
            <a:avLst/>
          </a:prstGeom>
          <a:noFill/>
          <a:ln w="254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Oval 21">
            <a:extLst>
              <a:ext uri="{FF2B5EF4-FFF2-40B4-BE49-F238E27FC236}">
                <a16:creationId xmlns:a16="http://schemas.microsoft.com/office/drawing/2014/main" id="{6FE7E6F3-735B-404A-AB6F-164BB490FCB0}"/>
              </a:ext>
            </a:extLst>
          </p:cNvPr>
          <p:cNvSpPr/>
          <p:nvPr/>
        </p:nvSpPr>
        <p:spPr>
          <a:xfrm>
            <a:off x="5719967" y="2397174"/>
            <a:ext cx="1223151" cy="304800"/>
          </a:xfrm>
          <a:prstGeom prst="ellipse">
            <a:avLst/>
          </a:prstGeom>
          <a:noFill/>
          <a:ln w="254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3" name="Straight Connector 22">
            <a:extLst>
              <a:ext uri="{FF2B5EF4-FFF2-40B4-BE49-F238E27FC236}">
                <a16:creationId xmlns:a16="http://schemas.microsoft.com/office/drawing/2014/main" id="{8A911913-84E2-403E-8BEB-0AFC11F653B4}"/>
              </a:ext>
            </a:extLst>
          </p:cNvPr>
          <p:cNvCxnSpPr>
            <a:cxnSpLocks/>
          </p:cNvCxnSpPr>
          <p:nvPr/>
        </p:nvCxnSpPr>
        <p:spPr>
          <a:xfrm>
            <a:off x="7039179" y="2451980"/>
            <a:ext cx="6518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9E31DF6-EEF5-434E-BAAC-BFD1E9986CAF}"/>
              </a:ext>
            </a:extLst>
          </p:cNvPr>
          <p:cNvCxnSpPr>
            <a:cxnSpLocks/>
          </p:cNvCxnSpPr>
          <p:nvPr/>
        </p:nvCxnSpPr>
        <p:spPr>
          <a:xfrm>
            <a:off x="6829425" y="2695074"/>
            <a:ext cx="8616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820D4C-7D7D-4635-B868-B795E9C2AE5B}"/>
              </a:ext>
            </a:extLst>
          </p:cNvPr>
          <p:cNvCxnSpPr>
            <a:cxnSpLocks/>
          </p:cNvCxnSpPr>
          <p:nvPr/>
        </p:nvCxnSpPr>
        <p:spPr>
          <a:xfrm>
            <a:off x="7435885" y="2173272"/>
            <a:ext cx="1" cy="25800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6933D94-EB51-4A7F-87BB-7147AF0EE683}"/>
              </a:ext>
            </a:extLst>
          </p:cNvPr>
          <p:cNvCxnSpPr>
            <a:cxnSpLocks/>
          </p:cNvCxnSpPr>
          <p:nvPr/>
        </p:nvCxnSpPr>
        <p:spPr>
          <a:xfrm flipH="1" flipV="1">
            <a:off x="7435885" y="2735703"/>
            <a:ext cx="7510" cy="28897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671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C1677B-ACFB-4874-89C3-912F3CB81722}"/>
              </a:ext>
            </a:extLst>
          </p:cNvPr>
          <p:cNvSpPr txBox="1"/>
          <p:nvPr/>
        </p:nvSpPr>
        <p:spPr>
          <a:xfrm>
            <a:off x="0" y="0"/>
            <a:ext cx="3043590" cy="369332"/>
          </a:xfrm>
          <a:prstGeom prst="rect">
            <a:avLst/>
          </a:prstGeom>
          <a:noFill/>
        </p:spPr>
        <p:txBody>
          <a:bodyPr wrap="none" rtlCol="0">
            <a:spAutoFit/>
          </a:bodyPr>
          <a:lstStyle/>
          <a:p>
            <a:r>
              <a:rPr lang="sv-SE" b="1" dirty="0"/>
              <a:t>TRINITY (HOW): BRUSHWORK</a:t>
            </a:r>
          </a:p>
        </p:txBody>
      </p:sp>
      <p:sp>
        <p:nvSpPr>
          <p:cNvPr id="3" name="Oval 2">
            <a:extLst>
              <a:ext uri="{FF2B5EF4-FFF2-40B4-BE49-F238E27FC236}">
                <a16:creationId xmlns:a16="http://schemas.microsoft.com/office/drawing/2014/main" id="{569DDA48-11EE-496F-833F-CF4EB5689C95}"/>
              </a:ext>
            </a:extLst>
          </p:cNvPr>
          <p:cNvSpPr/>
          <p:nvPr/>
        </p:nvSpPr>
        <p:spPr>
          <a:xfrm>
            <a:off x="3077535" y="63586"/>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pic>
        <p:nvPicPr>
          <p:cNvPr id="4" name="Picture 3">
            <a:extLst>
              <a:ext uri="{FF2B5EF4-FFF2-40B4-BE49-F238E27FC236}">
                <a16:creationId xmlns:a16="http://schemas.microsoft.com/office/drawing/2014/main" id="{31961470-E699-4C68-81D5-4135B496399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395068" y="63586"/>
            <a:ext cx="310177" cy="305746"/>
          </a:xfrm>
          <a:prstGeom prst="rect">
            <a:avLst/>
          </a:prstGeom>
        </p:spPr>
      </p:pic>
      <p:pic>
        <p:nvPicPr>
          <p:cNvPr id="5" name="Picture 4">
            <a:extLst>
              <a:ext uri="{FF2B5EF4-FFF2-40B4-BE49-F238E27FC236}">
                <a16:creationId xmlns:a16="http://schemas.microsoft.com/office/drawing/2014/main" id="{1A9DFA97-8114-4B53-855D-BE67083EB2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77" y="1437201"/>
            <a:ext cx="3273369" cy="48778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15D2284-5F8F-4B74-B4EB-6389BF8A541D}"/>
              </a:ext>
            </a:extLst>
          </p:cNvPr>
          <p:cNvSpPr/>
          <p:nvPr/>
        </p:nvSpPr>
        <p:spPr>
          <a:xfrm>
            <a:off x="279477" y="6370346"/>
            <a:ext cx="2657009" cy="276999"/>
          </a:xfrm>
          <a:prstGeom prst="rect">
            <a:avLst/>
          </a:prstGeom>
        </p:spPr>
        <p:txBody>
          <a:bodyPr wrap="none">
            <a:spAutoFit/>
          </a:bodyPr>
          <a:lstStyle/>
          <a:p>
            <a:r>
              <a:rPr lang="sv-SE" sz="1200" b="1" dirty="0"/>
              <a:t>Mona Lisa (1517) by Leonardo da Vinci</a:t>
            </a:r>
          </a:p>
        </p:txBody>
      </p:sp>
      <p:pic>
        <p:nvPicPr>
          <p:cNvPr id="7" name="Picture 6">
            <a:extLst>
              <a:ext uri="{FF2B5EF4-FFF2-40B4-BE49-F238E27FC236}">
                <a16:creationId xmlns:a16="http://schemas.microsoft.com/office/drawing/2014/main" id="{43DFAA51-963E-4EB4-A5F3-0955F464898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12200" y="664177"/>
            <a:ext cx="546845" cy="546845"/>
          </a:xfrm>
          <a:prstGeom prst="rect">
            <a:avLst/>
          </a:prstGeom>
        </p:spPr>
      </p:pic>
      <p:sp>
        <p:nvSpPr>
          <p:cNvPr id="8" name="TextBox 7">
            <a:extLst>
              <a:ext uri="{FF2B5EF4-FFF2-40B4-BE49-F238E27FC236}">
                <a16:creationId xmlns:a16="http://schemas.microsoft.com/office/drawing/2014/main" id="{5D59854B-4B5F-4619-BD10-A8FDA9153C09}"/>
              </a:ext>
            </a:extLst>
          </p:cNvPr>
          <p:cNvSpPr txBox="1"/>
          <p:nvPr/>
        </p:nvSpPr>
        <p:spPr>
          <a:xfrm>
            <a:off x="1059045" y="960890"/>
            <a:ext cx="1730923" cy="276999"/>
          </a:xfrm>
          <a:prstGeom prst="rect">
            <a:avLst/>
          </a:prstGeom>
          <a:noFill/>
        </p:spPr>
        <p:txBody>
          <a:bodyPr wrap="none" rtlCol="0">
            <a:spAutoFit/>
          </a:bodyPr>
          <a:lstStyle/>
          <a:p>
            <a:r>
              <a:rPr lang="sv-SE" sz="1200" b="1" dirty="0"/>
              <a:t>Renaissance: Humanism</a:t>
            </a:r>
          </a:p>
        </p:txBody>
      </p:sp>
      <p:pic>
        <p:nvPicPr>
          <p:cNvPr id="9" name="Picture 8">
            <a:extLst>
              <a:ext uri="{FF2B5EF4-FFF2-40B4-BE49-F238E27FC236}">
                <a16:creationId xmlns:a16="http://schemas.microsoft.com/office/drawing/2014/main" id="{30701666-455F-42C7-8744-8AA7DC25A810}"/>
              </a:ext>
            </a:extLst>
          </p:cNvPr>
          <p:cNvPicPr>
            <a:picLocks noChangeAspect="1"/>
          </p:cNvPicPr>
          <p:nvPr/>
        </p:nvPicPr>
        <p:blipFill>
          <a:blip r:embed="rId7"/>
          <a:stretch>
            <a:fillRect/>
          </a:stretch>
        </p:blipFill>
        <p:spPr>
          <a:xfrm>
            <a:off x="6096000" y="1211022"/>
            <a:ext cx="4638675" cy="5724525"/>
          </a:xfrm>
          <a:prstGeom prst="rect">
            <a:avLst/>
          </a:prstGeom>
        </p:spPr>
      </p:pic>
      <p:pic>
        <p:nvPicPr>
          <p:cNvPr id="4100" name="Picture 4" descr="Van Gogh self-portrait">
            <a:extLst>
              <a:ext uri="{FF2B5EF4-FFF2-40B4-BE49-F238E27FC236}">
                <a16:creationId xmlns:a16="http://schemas.microsoft.com/office/drawing/2014/main" id="{3D3CDB70-2899-4BE5-B577-B7DC9DCC43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05975" y="63586"/>
            <a:ext cx="2343150" cy="28575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1BCDB84-368C-44A2-A6BB-9C8BA345D6E3}"/>
              </a:ext>
            </a:extLst>
          </p:cNvPr>
          <p:cNvSpPr/>
          <p:nvPr/>
        </p:nvSpPr>
        <p:spPr>
          <a:xfrm>
            <a:off x="10734675" y="3008021"/>
            <a:ext cx="1457325" cy="646331"/>
          </a:xfrm>
          <a:prstGeom prst="rect">
            <a:avLst/>
          </a:prstGeom>
        </p:spPr>
        <p:txBody>
          <a:bodyPr wrap="square">
            <a:spAutoFit/>
          </a:bodyPr>
          <a:lstStyle/>
          <a:p>
            <a:r>
              <a:rPr lang="sv-SE" sz="1200" b="1" dirty="0"/>
              <a:t>Van Gogh self-portrait (1889) by Vincent van Gogh</a:t>
            </a:r>
          </a:p>
        </p:txBody>
      </p:sp>
      <p:sp>
        <p:nvSpPr>
          <p:cNvPr id="13" name="Rectangle 12">
            <a:extLst>
              <a:ext uri="{FF2B5EF4-FFF2-40B4-BE49-F238E27FC236}">
                <a16:creationId xmlns:a16="http://schemas.microsoft.com/office/drawing/2014/main" id="{7D66CED0-5608-49D2-9D4B-3D7A7579A2F8}"/>
              </a:ext>
            </a:extLst>
          </p:cNvPr>
          <p:cNvSpPr/>
          <p:nvPr/>
        </p:nvSpPr>
        <p:spPr>
          <a:xfrm>
            <a:off x="7511593" y="905433"/>
            <a:ext cx="1947969" cy="246221"/>
          </a:xfrm>
          <a:prstGeom prst="rect">
            <a:avLst/>
          </a:prstGeom>
        </p:spPr>
        <p:txBody>
          <a:bodyPr wrap="none">
            <a:spAutoFit/>
          </a:bodyPr>
          <a:lstStyle/>
          <a:p>
            <a:r>
              <a:rPr lang="sv-SE" sz="1000" b="1" dirty="0">
                <a:latin typeface="Arial" panose="020B0604020202020204" pitchFamily="34" charset="0"/>
              </a:rPr>
              <a:t>Modernism: Post-Impression</a:t>
            </a:r>
          </a:p>
        </p:txBody>
      </p:sp>
      <p:pic>
        <p:nvPicPr>
          <p:cNvPr id="14" name="Picture 13">
            <a:extLst>
              <a:ext uri="{FF2B5EF4-FFF2-40B4-BE49-F238E27FC236}">
                <a16:creationId xmlns:a16="http://schemas.microsoft.com/office/drawing/2014/main" id="{4F0258B8-53EE-4CBE-B76F-4139B62DD956}"/>
              </a:ext>
            </a:extLst>
          </p:cNvPr>
          <p:cNvPicPr>
            <a:picLocks noChangeAspect="1"/>
          </p:cNvPicPr>
          <p:nvPr/>
        </p:nvPicPr>
        <p:blipFill>
          <a:blip r:embed="rId9"/>
          <a:stretch>
            <a:fillRect/>
          </a:stretch>
        </p:blipFill>
        <p:spPr>
          <a:xfrm>
            <a:off x="6692443" y="122954"/>
            <a:ext cx="819150" cy="1028700"/>
          </a:xfrm>
          <a:prstGeom prst="rect">
            <a:avLst/>
          </a:prstGeom>
        </p:spPr>
      </p:pic>
      <p:sp>
        <p:nvSpPr>
          <p:cNvPr id="10" name="Freeform: Shape 9">
            <a:extLst>
              <a:ext uri="{FF2B5EF4-FFF2-40B4-BE49-F238E27FC236}">
                <a16:creationId xmlns:a16="http://schemas.microsoft.com/office/drawing/2014/main" id="{C3810527-CE67-4848-8B5B-EAEC39E7CA2B}"/>
              </a:ext>
            </a:extLst>
          </p:cNvPr>
          <p:cNvSpPr/>
          <p:nvPr/>
        </p:nvSpPr>
        <p:spPr>
          <a:xfrm>
            <a:off x="3684359" y="1665533"/>
            <a:ext cx="876300" cy="204696"/>
          </a:xfrm>
          <a:custGeom>
            <a:avLst/>
            <a:gdLst>
              <a:gd name="connsiteX0" fmla="*/ 0 w 876300"/>
              <a:gd name="connsiteY0" fmla="*/ 98482 h 204696"/>
              <a:gd name="connsiteX1" fmla="*/ 304800 w 876300"/>
              <a:gd name="connsiteY1" fmla="*/ 3232 h 204696"/>
              <a:gd name="connsiteX2" fmla="*/ 666750 w 876300"/>
              <a:gd name="connsiteY2" fmla="*/ 203257 h 204696"/>
              <a:gd name="connsiteX3" fmla="*/ 876300 w 876300"/>
              <a:gd name="connsiteY3" fmla="*/ 98482 h 204696"/>
              <a:gd name="connsiteX4" fmla="*/ 876300 w 876300"/>
              <a:gd name="connsiteY4" fmla="*/ 98482 h 204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300" h="204696">
                <a:moveTo>
                  <a:pt x="0" y="98482"/>
                </a:moveTo>
                <a:cubicBezTo>
                  <a:pt x="96837" y="42125"/>
                  <a:pt x="193675" y="-14231"/>
                  <a:pt x="304800" y="3232"/>
                </a:cubicBezTo>
                <a:cubicBezTo>
                  <a:pt x="415925" y="20694"/>
                  <a:pt x="571500" y="187382"/>
                  <a:pt x="666750" y="203257"/>
                </a:cubicBezTo>
                <a:cubicBezTo>
                  <a:pt x="762000" y="219132"/>
                  <a:pt x="876300" y="98482"/>
                  <a:pt x="876300" y="98482"/>
                </a:cubicBezTo>
                <a:lnTo>
                  <a:pt x="876300" y="98482"/>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6" name="Group 25">
            <a:extLst>
              <a:ext uri="{FF2B5EF4-FFF2-40B4-BE49-F238E27FC236}">
                <a16:creationId xmlns:a16="http://schemas.microsoft.com/office/drawing/2014/main" id="{B261FC59-C8EF-4C7D-9E35-C6125A0D3215}"/>
              </a:ext>
            </a:extLst>
          </p:cNvPr>
          <p:cNvGrpSpPr/>
          <p:nvPr/>
        </p:nvGrpSpPr>
        <p:grpSpPr>
          <a:xfrm>
            <a:off x="10913253" y="3876137"/>
            <a:ext cx="957294" cy="197148"/>
            <a:chOff x="5069676" y="3876137"/>
            <a:chExt cx="957294" cy="197148"/>
          </a:xfrm>
        </p:grpSpPr>
        <p:cxnSp>
          <p:nvCxnSpPr>
            <p:cNvPr id="15" name="Straight Connector 14">
              <a:extLst>
                <a:ext uri="{FF2B5EF4-FFF2-40B4-BE49-F238E27FC236}">
                  <a16:creationId xmlns:a16="http://schemas.microsoft.com/office/drawing/2014/main" id="{F506989B-389E-4395-99D7-B51E7992986A}"/>
                </a:ext>
              </a:extLst>
            </p:cNvPr>
            <p:cNvCxnSpPr>
              <a:cxnSpLocks/>
            </p:cNvCxnSpPr>
            <p:nvPr/>
          </p:nvCxnSpPr>
          <p:spPr>
            <a:xfrm>
              <a:off x="5069676" y="4073284"/>
              <a:ext cx="3190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F72C04-47A5-471F-B5BB-4B4BCF81CC69}"/>
                </a:ext>
              </a:extLst>
            </p:cNvPr>
            <p:cNvCxnSpPr>
              <a:cxnSpLocks/>
            </p:cNvCxnSpPr>
            <p:nvPr/>
          </p:nvCxnSpPr>
          <p:spPr>
            <a:xfrm>
              <a:off x="5388774" y="3876137"/>
              <a:ext cx="3190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E8A21B-7FE6-4192-8489-DCD1226ECD16}"/>
                </a:ext>
              </a:extLst>
            </p:cNvPr>
            <p:cNvCxnSpPr>
              <a:cxnSpLocks/>
            </p:cNvCxnSpPr>
            <p:nvPr/>
          </p:nvCxnSpPr>
          <p:spPr>
            <a:xfrm flipV="1">
              <a:off x="5388774" y="3876137"/>
              <a:ext cx="0" cy="197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AFA75D6-ECE7-44F8-8313-EBBE2996FD09}"/>
                </a:ext>
              </a:extLst>
            </p:cNvPr>
            <p:cNvCxnSpPr>
              <a:cxnSpLocks/>
            </p:cNvCxnSpPr>
            <p:nvPr/>
          </p:nvCxnSpPr>
          <p:spPr>
            <a:xfrm flipV="1">
              <a:off x="5707872" y="3876137"/>
              <a:ext cx="0" cy="197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0EACE35-F77E-4D5D-9F13-40F370C2CFF2}"/>
                </a:ext>
              </a:extLst>
            </p:cNvPr>
            <p:cNvCxnSpPr>
              <a:cxnSpLocks/>
            </p:cNvCxnSpPr>
            <p:nvPr/>
          </p:nvCxnSpPr>
          <p:spPr>
            <a:xfrm>
              <a:off x="5707872" y="4073284"/>
              <a:ext cx="31909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99721B5-26FE-49F8-B9E0-4DA7D58542D0}"/>
                </a:ext>
              </a:extLst>
            </p:cNvPr>
            <p:cNvCxnSpPr>
              <a:cxnSpLocks/>
            </p:cNvCxnSpPr>
            <p:nvPr/>
          </p:nvCxnSpPr>
          <p:spPr>
            <a:xfrm flipV="1">
              <a:off x="5069676" y="3876137"/>
              <a:ext cx="0" cy="1971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 name="Rectangle 21">
            <a:extLst>
              <a:ext uri="{FF2B5EF4-FFF2-40B4-BE49-F238E27FC236}">
                <a16:creationId xmlns:a16="http://schemas.microsoft.com/office/drawing/2014/main" id="{2D6D0BE0-7C24-4243-B4E6-D22BCED90C1C}"/>
              </a:ext>
            </a:extLst>
          </p:cNvPr>
          <p:cNvSpPr/>
          <p:nvPr/>
        </p:nvSpPr>
        <p:spPr>
          <a:xfrm>
            <a:off x="3550156" y="2303257"/>
            <a:ext cx="2226747" cy="3785652"/>
          </a:xfrm>
          <a:prstGeom prst="rect">
            <a:avLst/>
          </a:prstGeom>
        </p:spPr>
        <p:txBody>
          <a:bodyPr wrap="square">
            <a:spAutoFit/>
          </a:bodyPr>
          <a:lstStyle/>
          <a:p>
            <a:r>
              <a:rPr lang="en-US" sz="1200" b="1" dirty="0">
                <a:hlinkClick r:id="rId10"/>
              </a:rPr>
              <a:t>Sfumato</a:t>
            </a:r>
            <a:r>
              <a:rPr lang="en-US" sz="1200" dirty="0"/>
              <a:t> (Italian: [</a:t>
            </a:r>
            <a:r>
              <a:rPr lang="en-US" sz="1200" dirty="0" err="1"/>
              <a:t>sfuˈmaːto</a:t>
            </a:r>
            <a:r>
              <a:rPr lang="en-US" sz="1200" dirty="0"/>
              <a:t>], English: /</a:t>
            </a:r>
            <a:r>
              <a:rPr lang="en-US" sz="1200" dirty="0" err="1"/>
              <a:t>sfju</a:t>
            </a:r>
            <a:r>
              <a:rPr lang="en-US" sz="1200" dirty="0"/>
              <a:t>ːˈ</a:t>
            </a:r>
            <a:r>
              <a:rPr lang="en-US" sz="1200" dirty="0" err="1"/>
              <a:t>meɪtoʊ</a:t>
            </a:r>
            <a:r>
              <a:rPr lang="en-US" sz="1200" dirty="0"/>
              <a:t>/) is a painting technique for softening the transition between </a:t>
            </a:r>
            <a:r>
              <a:rPr lang="en-US" sz="1200" dirty="0" err="1"/>
              <a:t>colours</a:t>
            </a:r>
            <a:r>
              <a:rPr lang="en-US" sz="1200" dirty="0"/>
              <a:t>, mimicking an area beyond what the human eye is focusing on, or the out-of-focus plane. Leonardo da Vinci was the most prominent practitioner of sfumato, based on his research in optics and human vision, and his experimentation with the camera obscura. He used it in many works, including the Virgin of the Rocks and in his famous painting of the Mona Lisa. He described sfumato as "without lines or borders, in the manner of smoke or beyond the focus plane"</a:t>
            </a:r>
            <a:endParaRPr lang="sv-SE" sz="1200" dirty="0"/>
          </a:p>
        </p:txBody>
      </p:sp>
      <p:pic>
        <p:nvPicPr>
          <p:cNvPr id="4103" name="Picture 7" descr="Van Gogh Art Techniques - Closer look at Van Gogh's working method">
            <a:extLst>
              <a:ext uri="{FF2B5EF4-FFF2-40B4-BE49-F238E27FC236}">
                <a16:creationId xmlns:a16="http://schemas.microsoft.com/office/drawing/2014/main" id="{BCEF7ADB-C366-4C6A-98A1-6E505092845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65292" y="4196083"/>
            <a:ext cx="1283833" cy="122547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90B4979C-6472-44E9-B1D0-1E8B48EDFEC1}"/>
              </a:ext>
            </a:extLst>
          </p:cNvPr>
          <p:cNvSpPr txBox="1"/>
          <p:nvPr/>
        </p:nvSpPr>
        <p:spPr>
          <a:xfrm>
            <a:off x="10758073" y="5464506"/>
            <a:ext cx="1457325" cy="1200329"/>
          </a:xfrm>
          <a:prstGeom prst="rect">
            <a:avLst/>
          </a:prstGeom>
          <a:noFill/>
        </p:spPr>
        <p:txBody>
          <a:bodyPr wrap="square" rtlCol="0">
            <a:spAutoFit/>
          </a:bodyPr>
          <a:lstStyle/>
          <a:p>
            <a:r>
              <a:rPr lang="sv-SE" sz="1200" dirty="0"/>
              <a:t>Short and strong brushwork made the figure or motif more powerful or express more violent feeling.</a:t>
            </a:r>
          </a:p>
        </p:txBody>
      </p:sp>
    </p:spTree>
    <p:extLst>
      <p:ext uri="{BB962C8B-B14F-4D97-AF65-F5344CB8AC3E}">
        <p14:creationId xmlns:p14="http://schemas.microsoft.com/office/powerpoint/2010/main" val="1239367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3F1BF6-115E-4650-A1A4-745319BF4DB4}"/>
              </a:ext>
            </a:extLst>
          </p:cNvPr>
          <p:cNvSpPr txBox="1"/>
          <p:nvPr/>
        </p:nvSpPr>
        <p:spPr>
          <a:xfrm>
            <a:off x="0" y="0"/>
            <a:ext cx="3461525" cy="369332"/>
          </a:xfrm>
          <a:prstGeom prst="rect">
            <a:avLst/>
          </a:prstGeom>
          <a:noFill/>
        </p:spPr>
        <p:txBody>
          <a:bodyPr wrap="none" rtlCol="0">
            <a:spAutoFit/>
          </a:bodyPr>
          <a:lstStyle/>
          <a:p>
            <a:r>
              <a:rPr lang="sv-SE" b="1" dirty="0"/>
              <a:t>TRINITY (HOW): COMPOSITION - 1</a:t>
            </a:r>
          </a:p>
        </p:txBody>
      </p:sp>
      <p:sp>
        <p:nvSpPr>
          <p:cNvPr id="3" name="Rectangle 2">
            <a:extLst>
              <a:ext uri="{FF2B5EF4-FFF2-40B4-BE49-F238E27FC236}">
                <a16:creationId xmlns:a16="http://schemas.microsoft.com/office/drawing/2014/main" id="{15745324-9765-411A-9FC3-9DC97C8F5759}"/>
              </a:ext>
            </a:extLst>
          </p:cNvPr>
          <p:cNvSpPr/>
          <p:nvPr/>
        </p:nvSpPr>
        <p:spPr>
          <a:xfrm>
            <a:off x="151802" y="620404"/>
            <a:ext cx="1628651" cy="369332"/>
          </a:xfrm>
          <a:prstGeom prst="rect">
            <a:avLst/>
          </a:prstGeom>
        </p:spPr>
        <p:txBody>
          <a:bodyPr wrap="none">
            <a:spAutoFit/>
          </a:bodyPr>
          <a:lstStyle/>
          <a:p>
            <a:r>
              <a:rPr lang="sv-SE" b="1" i="1" dirty="0"/>
              <a:t>Horizontal line </a:t>
            </a:r>
          </a:p>
        </p:txBody>
      </p:sp>
      <p:pic>
        <p:nvPicPr>
          <p:cNvPr id="4" name="Picture 3">
            <a:extLst>
              <a:ext uri="{FF2B5EF4-FFF2-40B4-BE49-F238E27FC236}">
                <a16:creationId xmlns:a16="http://schemas.microsoft.com/office/drawing/2014/main" id="{E3212182-1C6C-4FEF-AAF4-92635279C231}"/>
              </a:ext>
            </a:extLst>
          </p:cNvPr>
          <p:cNvPicPr>
            <a:picLocks noChangeAspect="1"/>
          </p:cNvPicPr>
          <p:nvPr/>
        </p:nvPicPr>
        <p:blipFill>
          <a:blip r:embed="rId2"/>
          <a:stretch>
            <a:fillRect/>
          </a:stretch>
        </p:blipFill>
        <p:spPr>
          <a:xfrm>
            <a:off x="151802" y="989736"/>
            <a:ext cx="4373643" cy="2263430"/>
          </a:xfrm>
          <a:prstGeom prst="rect">
            <a:avLst/>
          </a:prstGeom>
        </p:spPr>
      </p:pic>
      <p:pic>
        <p:nvPicPr>
          <p:cNvPr id="6" name="Picture 5">
            <a:extLst>
              <a:ext uri="{FF2B5EF4-FFF2-40B4-BE49-F238E27FC236}">
                <a16:creationId xmlns:a16="http://schemas.microsoft.com/office/drawing/2014/main" id="{597F4CBF-E923-4E0F-9C4E-BFBF2701B53E}"/>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51802" y="3429000"/>
            <a:ext cx="4373643" cy="2263430"/>
          </a:xfrm>
          <a:prstGeom prst="rect">
            <a:avLst/>
          </a:prstGeom>
        </p:spPr>
      </p:pic>
      <p:cxnSp>
        <p:nvCxnSpPr>
          <p:cNvPr id="7" name="Straight Connector 6">
            <a:extLst>
              <a:ext uri="{FF2B5EF4-FFF2-40B4-BE49-F238E27FC236}">
                <a16:creationId xmlns:a16="http://schemas.microsoft.com/office/drawing/2014/main" id="{13747926-988F-4766-A826-FDDE28CE3B02}"/>
              </a:ext>
            </a:extLst>
          </p:cNvPr>
          <p:cNvCxnSpPr>
            <a:cxnSpLocks/>
          </p:cNvCxnSpPr>
          <p:nvPr/>
        </p:nvCxnSpPr>
        <p:spPr>
          <a:xfrm>
            <a:off x="288235" y="3916017"/>
            <a:ext cx="4045226" cy="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0749F94-B270-4908-B4F5-D3053164373B}"/>
              </a:ext>
            </a:extLst>
          </p:cNvPr>
          <p:cNvCxnSpPr>
            <a:cxnSpLocks/>
          </p:cNvCxnSpPr>
          <p:nvPr/>
        </p:nvCxnSpPr>
        <p:spPr>
          <a:xfrm>
            <a:off x="316010" y="4701209"/>
            <a:ext cx="4045226" cy="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9A00042-F1E0-4037-8717-4C2F7B3EBA7E}"/>
              </a:ext>
            </a:extLst>
          </p:cNvPr>
          <p:cNvSpPr/>
          <p:nvPr/>
        </p:nvSpPr>
        <p:spPr>
          <a:xfrm>
            <a:off x="4850405" y="620404"/>
            <a:ext cx="1364091" cy="369332"/>
          </a:xfrm>
          <a:prstGeom prst="rect">
            <a:avLst/>
          </a:prstGeom>
        </p:spPr>
        <p:txBody>
          <a:bodyPr wrap="none">
            <a:spAutoFit/>
          </a:bodyPr>
          <a:lstStyle/>
          <a:p>
            <a:r>
              <a:rPr lang="sv-SE" b="1" i="1" dirty="0"/>
              <a:t>Vertical line </a:t>
            </a:r>
          </a:p>
        </p:txBody>
      </p:sp>
      <p:pic>
        <p:nvPicPr>
          <p:cNvPr id="13" name="Picture 12">
            <a:extLst>
              <a:ext uri="{FF2B5EF4-FFF2-40B4-BE49-F238E27FC236}">
                <a16:creationId xmlns:a16="http://schemas.microsoft.com/office/drawing/2014/main" id="{39EA9AAB-41D9-4835-9F3B-C702B1EC5358}"/>
              </a:ext>
            </a:extLst>
          </p:cNvPr>
          <p:cNvPicPr>
            <a:picLocks noChangeAspect="1"/>
          </p:cNvPicPr>
          <p:nvPr/>
        </p:nvPicPr>
        <p:blipFill>
          <a:blip r:embed="rId5"/>
          <a:stretch>
            <a:fillRect/>
          </a:stretch>
        </p:blipFill>
        <p:spPr>
          <a:xfrm>
            <a:off x="4695411" y="989736"/>
            <a:ext cx="4164682" cy="2161921"/>
          </a:xfrm>
          <a:prstGeom prst="rect">
            <a:avLst/>
          </a:prstGeom>
        </p:spPr>
      </p:pic>
      <p:pic>
        <p:nvPicPr>
          <p:cNvPr id="15" name="Picture 14">
            <a:extLst>
              <a:ext uri="{FF2B5EF4-FFF2-40B4-BE49-F238E27FC236}">
                <a16:creationId xmlns:a16="http://schemas.microsoft.com/office/drawing/2014/main" id="{F7C86118-4207-4D2C-8DEE-3E5170CB52B9}"/>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4689653" y="3429000"/>
            <a:ext cx="4164682" cy="2161921"/>
          </a:xfrm>
          <a:prstGeom prst="rect">
            <a:avLst/>
          </a:prstGeom>
        </p:spPr>
      </p:pic>
      <p:cxnSp>
        <p:nvCxnSpPr>
          <p:cNvPr id="16" name="Straight Connector 15">
            <a:extLst>
              <a:ext uri="{FF2B5EF4-FFF2-40B4-BE49-F238E27FC236}">
                <a16:creationId xmlns:a16="http://schemas.microsoft.com/office/drawing/2014/main" id="{BFB4AE85-B0CA-4718-9C67-09E1B2A39255}"/>
              </a:ext>
            </a:extLst>
          </p:cNvPr>
          <p:cNvCxnSpPr>
            <a:cxnSpLocks/>
          </p:cNvCxnSpPr>
          <p:nvPr/>
        </p:nvCxnSpPr>
        <p:spPr>
          <a:xfrm>
            <a:off x="6977270" y="3538330"/>
            <a:ext cx="0" cy="160020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E046749-D20D-41BF-A321-8B180244C410}"/>
              </a:ext>
            </a:extLst>
          </p:cNvPr>
          <p:cNvCxnSpPr>
            <a:cxnSpLocks/>
          </p:cNvCxnSpPr>
          <p:nvPr/>
        </p:nvCxnSpPr>
        <p:spPr>
          <a:xfrm>
            <a:off x="6096000" y="3556862"/>
            <a:ext cx="0" cy="160020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3FDF9F-AD9F-4D7F-AB72-FECF2ADD95F5}"/>
              </a:ext>
            </a:extLst>
          </p:cNvPr>
          <p:cNvCxnSpPr>
            <a:cxnSpLocks/>
          </p:cNvCxnSpPr>
          <p:nvPr/>
        </p:nvCxnSpPr>
        <p:spPr>
          <a:xfrm>
            <a:off x="5012635" y="3538330"/>
            <a:ext cx="0" cy="160020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90E9015-C1DE-447E-BCE7-7ED2CF9FE7E8}"/>
              </a:ext>
            </a:extLst>
          </p:cNvPr>
          <p:cNvCxnSpPr>
            <a:cxnSpLocks/>
          </p:cNvCxnSpPr>
          <p:nvPr/>
        </p:nvCxnSpPr>
        <p:spPr>
          <a:xfrm>
            <a:off x="7914861" y="3556862"/>
            <a:ext cx="0" cy="160020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31DF587-107D-4B7E-B8DD-EFE8199B394D}"/>
              </a:ext>
            </a:extLst>
          </p:cNvPr>
          <p:cNvCxnSpPr>
            <a:cxnSpLocks/>
          </p:cNvCxnSpPr>
          <p:nvPr/>
        </p:nvCxnSpPr>
        <p:spPr>
          <a:xfrm>
            <a:off x="8560905" y="3643909"/>
            <a:ext cx="0" cy="160020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7B6DCA8-76C1-4CFD-BA04-D92DCAF5CAC4}"/>
              </a:ext>
            </a:extLst>
          </p:cNvPr>
          <p:cNvSpPr/>
          <p:nvPr/>
        </p:nvSpPr>
        <p:spPr>
          <a:xfrm>
            <a:off x="9396746" y="112244"/>
            <a:ext cx="2572435" cy="369332"/>
          </a:xfrm>
          <a:prstGeom prst="rect">
            <a:avLst/>
          </a:prstGeom>
        </p:spPr>
        <p:txBody>
          <a:bodyPr wrap="none">
            <a:spAutoFit/>
          </a:bodyPr>
          <a:lstStyle/>
          <a:p>
            <a:r>
              <a:rPr lang="sv-SE" b="1" i="1" dirty="0"/>
              <a:t>Horizontal + Vertical line </a:t>
            </a:r>
          </a:p>
        </p:txBody>
      </p:sp>
      <p:sp>
        <p:nvSpPr>
          <p:cNvPr id="24" name="Rectangle 23">
            <a:extLst>
              <a:ext uri="{FF2B5EF4-FFF2-40B4-BE49-F238E27FC236}">
                <a16:creationId xmlns:a16="http://schemas.microsoft.com/office/drawing/2014/main" id="{AE919D3A-A809-4438-A14A-BB0DA44A1B66}"/>
              </a:ext>
            </a:extLst>
          </p:cNvPr>
          <p:cNvSpPr/>
          <p:nvPr/>
        </p:nvSpPr>
        <p:spPr>
          <a:xfrm>
            <a:off x="5012635" y="5635520"/>
            <a:ext cx="3077124" cy="276999"/>
          </a:xfrm>
          <a:prstGeom prst="rect">
            <a:avLst/>
          </a:prstGeom>
        </p:spPr>
        <p:txBody>
          <a:bodyPr wrap="none">
            <a:spAutoFit/>
          </a:bodyPr>
          <a:lstStyle/>
          <a:p>
            <a:r>
              <a:rPr lang="sv-SE" sz="1200" b="1" dirty="0"/>
              <a:t>Bushes with two people by Vincent van Gogh</a:t>
            </a:r>
          </a:p>
        </p:txBody>
      </p:sp>
      <p:pic>
        <p:nvPicPr>
          <p:cNvPr id="25" name="Picture 24">
            <a:extLst>
              <a:ext uri="{FF2B5EF4-FFF2-40B4-BE49-F238E27FC236}">
                <a16:creationId xmlns:a16="http://schemas.microsoft.com/office/drawing/2014/main" id="{D38660C4-24B9-41FB-9FE3-EFD07091CE8C}"/>
              </a:ext>
            </a:extLst>
          </p:cNvPr>
          <p:cNvPicPr>
            <a:picLocks noChangeAspect="1"/>
          </p:cNvPicPr>
          <p:nvPr/>
        </p:nvPicPr>
        <p:blipFill>
          <a:blip r:embed="rId8"/>
          <a:stretch>
            <a:fillRect/>
          </a:stretch>
        </p:blipFill>
        <p:spPr>
          <a:xfrm>
            <a:off x="9086161" y="536051"/>
            <a:ext cx="2817604" cy="3855668"/>
          </a:xfrm>
          <a:prstGeom prst="rect">
            <a:avLst/>
          </a:prstGeom>
        </p:spPr>
      </p:pic>
      <p:pic>
        <p:nvPicPr>
          <p:cNvPr id="27" name="Picture 26">
            <a:extLst>
              <a:ext uri="{FF2B5EF4-FFF2-40B4-BE49-F238E27FC236}">
                <a16:creationId xmlns:a16="http://schemas.microsoft.com/office/drawing/2014/main" id="{5EF92CEC-CD86-41D2-9B4A-A902B39989F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10248860" y="4525284"/>
            <a:ext cx="1622653" cy="2220472"/>
          </a:xfrm>
          <a:prstGeom prst="rect">
            <a:avLst/>
          </a:prstGeom>
        </p:spPr>
      </p:pic>
      <p:cxnSp>
        <p:nvCxnSpPr>
          <p:cNvPr id="28" name="Straight Connector 27">
            <a:extLst>
              <a:ext uri="{FF2B5EF4-FFF2-40B4-BE49-F238E27FC236}">
                <a16:creationId xmlns:a16="http://schemas.microsoft.com/office/drawing/2014/main" id="{FECA9381-D365-4ADC-8DCA-574B13A4EBE3}"/>
              </a:ext>
            </a:extLst>
          </p:cNvPr>
          <p:cNvCxnSpPr>
            <a:cxnSpLocks/>
          </p:cNvCxnSpPr>
          <p:nvPr/>
        </p:nvCxnSpPr>
        <p:spPr>
          <a:xfrm>
            <a:off x="10248860" y="6162261"/>
            <a:ext cx="1595582" cy="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F6B1359-A8BB-4DB3-8A94-07B0439069AD}"/>
              </a:ext>
            </a:extLst>
          </p:cNvPr>
          <p:cNvCxnSpPr>
            <a:cxnSpLocks/>
          </p:cNvCxnSpPr>
          <p:nvPr/>
        </p:nvCxnSpPr>
        <p:spPr>
          <a:xfrm>
            <a:off x="11206909" y="4613246"/>
            <a:ext cx="16565" cy="2044547"/>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65B7764-1736-42CB-9340-899371D0BB15}"/>
              </a:ext>
            </a:extLst>
          </p:cNvPr>
          <p:cNvCxnSpPr>
            <a:cxnSpLocks/>
          </p:cNvCxnSpPr>
          <p:nvPr/>
        </p:nvCxnSpPr>
        <p:spPr>
          <a:xfrm>
            <a:off x="10887426" y="4613246"/>
            <a:ext cx="16565" cy="2044547"/>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D076238-7168-4E9E-983F-8A92303A635C}"/>
              </a:ext>
            </a:extLst>
          </p:cNvPr>
          <p:cNvCxnSpPr>
            <a:cxnSpLocks/>
          </p:cNvCxnSpPr>
          <p:nvPr/>
        </p:nvCxnSpPr>
        <p:spPr>
          <a:xfrm>
            <a:off x="10542305" y="4670156"/>
            <a:ext cx="16565" cy="2044547"/>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A28B9A3-3501-451F-91BF-F75B25019867}"/>
              </a:ext>
            </a:extLst>
          </p:cNvPr>
          <p:cNvCxnSpPr>
            <a:cxnSpLocks/>
          </p:cNvCxnSpPr>
          <p:nvPr/>
        </p:nvCxnSpPr>
        <p:spPr>
          <a:xfrm>
            <a:off x="11664109" y="4613246"/>
            <a:ext cx="16565" cy="2044547"/>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DE9121B-E9FB-4CC3-8BA4-3E612AEAE197}"/>
              </a:ext>
            </a:extLst>
          </p:cNvPr>
          <p:cNvSpPr/>
          <p:nvPr/>
        </p:nvSpPr>
        <p:spPr>
          <a:xfrm>
            <a:off x="9060432" y="4444009"/>
            <a:ext cx="1168087" cy="461665"/>
          </a:xfrm>
          <a:prstGeom prst="rect">
            <a:avLst/>
          </a:prstGeom>
        </p:spPr>
        <p:txBody>
          <a:bodyPr wrap="square">
            <a:spAutoFit/>
          </a:bodyPr>
          <a:lstStyle/>
          <a:p>
            <a:r>
              <a:rPr lang="sv-SE" sz="1200" b="1" dirty="0"/>
              <a:t>Four trees by Claude Monet</a:t>
            </a:r>
          </a:p>
        </p:txBody>
      </p:sp>
      <p:pic>
        <p:nvPicPr>
          <p:cNvPr id="26" name="Picture 25">
            <a:extLst>
              <a:ext uri="{FF2B5EF4-FFF2-40B4-BE49-F238E27FC236}">
                <a16:creationId xmlns:a16="http://schemas.microsoft.com/office/drawing/2014/main" id="{3B079959-6E3B-4278-B909-6FC26F69041C}"/>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760572" y="46717"/>
            <a:ext cx="322615" cy="322615"/>
          </a:xfrm>
          <a:prstGeom prst="rect">
            <a:avLst/>
          </a:prstGeom>
        </p:spPr>
      </p:pic>
      <p:sp>
        <p:nvSpPr>
          <p:cNvPr id="29" name="Oval 28">
            <a:extLst>
              <a:ext uri="{FF2B5EF4-FFF2-40B4-BE49-F238E27FC236}">
                <a16:creationId xmlns:a16="http://schemas.microsoft.com/office/drawing/2014/main" id="{511BFAE1-2CD8-42D6-859D-6DF69AA6BF3A}"/>
              </a:ext>
            </a:extLst>
          </p:cNvPr>
          <p:cNvSpPr/>
          <p:nvPr/>
        </p:nvSpPr>
        <p:spPr>
          <a:xfrm>
            <a:off x="343685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260482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西斯廷聖母- 维基百科，自由的百科全书">
            <a:extLst>
              <a:ext uri="{FF2B5EF4-FFF2-40B4-BE49-F238E27FC236}">
                <a16:creationId xmlns:a16="http://schemas.microsoft.com/office/drawing/2014/main" id="{90E3DF8B-1DC2-4F22-8C09-E4CAF874A9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711" y="1471612"/>
            <a:ext cx="2857500" cy="39147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西斯廷聖母- 维基百科，自由的百科全书">
            <a:extLst>
              <a:ext uri="{FF2B5EF4-FFF2-40B4-BE49-F238E27FC236}">
                <a16:creationId xmlns:a16="http://schemas.microsoft.com/office/drawing/2014/main" id="{0E53316C-7FEA-4198-8A2F-5644BCF6C8F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552217" y="1471612"/>
            <a:ext cx="2857500" cy="39147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03BD3C9-53DF-4AF9-908E-3976188C8AB3}"/>
              </a:ext>
            </a:extLst>
          </p:cNvPr>
          <p:cNvSpPr txBox="1"/>
          <p:nvPr/>
        </p:nvSpPr>
        <p:spPr>
          <a:xfrm>
            <a:off x="0" y="0"/>
            <a:ext cx="3461525" cy="369332"/>
          </a:xfrm>
          <a:prstGeom prst="rect">
            <a:avLst/>
          </a:prstGeom>
          <a:noFill/>
        </p:spPr>
        <p:txBody>
          <a:bodyPr wrap="none" rtlCol="0">
            <a:spAutoFit/>
          </a:bodyPr>
          <a:lstStyle/>
          <a:p>
            <a:r>
              <a:rPr lang="sv-SE" b="1" dirty="0"/>
              <a:t>TRINITY (HOW): COMPOSITION - </a:t>
            </a:r>
            <a:r>
              <a:rPr lang="sv-SE" altLang="zh-CN" b="1" dirty="0"/>
              <a:t>2</a:t>
            </a:r>
            <a:endParaRPr lang="sv-SE" b="1" dirty="0"/>
          </a:p>
        </p:txBody>
      </p:sp>
      <p:sp>
        <p:nvSpPr>
          <p:cNvPr id="5" name="Rectangle 4">
            <a:extLst>
              <a:ext uri="{FF2B5EF4-FFF2-40B4-BE49-F238E27FC236}">
                <a16:creationId xmlns:a16="http://schemas.microsoft.com/office/drawing/2014/main" id="{C257DA1E-518A-477E-B6F2-26FC4F6A989D}"/>
              </a:ext>
            </a:extLst>
          </p:cNvPr>
          <p:cNvSpPr/>
          <p:nvPr/>
        </p:nvSpPr>
        <p:spPr>
          <a:xfrm>
            <a:off x="544498" y="1057140"/>
            <a:ext cx="685893" cy="369332"/>
          </a:xfrm>
          <a:prstGeom prst="rect">
            <a:avLst/>
          </a:prstGeom>
        </p:spPr>
        <p:txBody>
          <a:bodyPr wrap="none">
            <a:spAutoFit/>
          </a:bodyPr>
          <a:lstStyle/>
          <a:p>
            <a:r>
              <a:rPr lang="sv-SE" b="1" i="1" dirty="0"/>
              <a:t>Cross</a:t>
            </a:r>
          </a:p>
        </p:txBody>
      </p:sp>
      <p:cxnSp>
        <p:nvCxnSpPr>
          <p:cNvPr id="6" name="Straight Connector 5">
            <a:extLst>
              <a:ext uri="{FF2B5EF4-FFF2-40B4-BE49-F238E27FC236}">
                <a16:creationId xmlns:a16="http://schemas.microsoft.com/office/drawing/2014/main" id="{ECFC4824-FC13-4F90-8BB1-6C5D8F187E81}"/>
              </a:ext>
            </a:extLst>
          </p:cNvPr>
          <p:cNvCxnSpPr>
            <a:cxnSpLocks/>
          </p:cNvCxnSpPr>
          <p:nvPr/>
        </p:nvCxnSpPr>
        <p:spPr>
          <a:xfrm>
            <a:off x="3775242" y="3302275"/>
            <a:ext cx="2234425" cy="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B72E37C-3E84-4E3D-A6FE-4028E8323827}"/>
              </a:ext>
            </a:extLst>
          </p:cNvPr>
          <p:cNvCxnSpPr>
            <a:cxnSpLocks/>
          </p:cNvCxnSpPr>
          <p:nvPr/>
        </p:nvCxnSpPr>
        <p:spPr>
          <a:xfrm>
            <a:off x="4942867" y="2348533"/>
            <a:ext cx="0" cy="2257425"/>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C8103C3-74A8-4225-81C1-6F70B967A9CB}"/>
              </a:ext>
            </a:extLst>
          </p:cNvPr>
          <p:cNvSpPr/>
          <p:nvPr/>
        </p:nvSpPr>
        <p:spPr>
          <a:xfrm>
            <a:off x="586030" y="5386387"/>
            <a:ext cx="2722861" cy="276999"/>
          </a:xfrm>
          <a:prstGeom prst="rect">
            <a:avLst/>
          </a:prstGeom>
        </p:spPr>
        <p:txBody>
          <a:bodyPr wrap="none">
            <a:spAutoFit/>
          </a:bodyPr>
          <a:lstStyle/>
          <a:p>
            <a:r>
              <a:rPr lang="sv-SE" sz="1200" b="1" dirty="0"/>
              <a:t>The Sistine Madonna (1512) by Raphael</a:t>
            </a:r>
          </a:p>
        </p:txBody>
      </p:sp>
      <p:pic>
        <p:nvPicPr>
          <p:cNvPr id="18" name="Picture 8" descr="林荫道| 作者：霍贝玛- 名画欣赏- 中国诗书画家网- 做中国诗书画艺术的传播者">
            <a:extLst>
              <a:ext uri="{FF2B5EF4-FFF2-40B4-BE49-F238E27FC236}">
                <a16:creationId xmlns:a16="http://schemas.microsoft.com/office/drawing/2014/main" id="{C73624E7-FA4D-404E-9020-BB9925B0B5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1034" y="184666"/>
            <a:ext cx="4318453" cy="313621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林荫道| 作者：霍贝玛- 名画欣赏- 中国诗书画家网- 做中国诗书画艺术的传播者">
            <a:extLst>
              <a:ext uri="{FF2B5EF4-FFF2-40B4-BE49-F238E27FC236}">
                <a16:creationId xmlns:a16="http://schemas.microsoft.com/office/drawing/2014/main" id="{2BC0EBB8-72A2-46D2-B38E-E7F7933135D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211034" y="3546495"/>
            <a:ext cx="4323742" cy="314005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FF03F1FC-179C-4D1F-BE89-FEFAAF1D2A97}"/>
              </a:ext>
            </a:extLst>
          </p:cNvPr>
          <p:cNvCxnSpPr>
            <a:cxnSpLocks/>
          </p:cNvCxnSpPr>
          <p:nvPr/>
        </p:nvCxnSpPr>
        <p:spPr>
          <a:xfrm flipV="1">
            <a:off x="7324440" y="5981700"/>
            <a:ext cx="4205047" cy="77442"/>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C15F87A-1630-4CE2-AFEF-20AF885194BF}"/>
              </a:ext>
            </a:extLst>
          </p:cNvPr>
          <p:cNvCxnSpPr>
            <a:cxnSpLocks/>
            <a:stCxn id="19" idx="0"/>
            <a:endCxn id="19" idx="2"/>
          </p:cNvCxnSpPr>
          <p:nvPr/>
        </p:nvCxnSpPr>
        <p:spPr>
          <a:xfrm>
            <a:off x="9372905" y="3546495"/>
            <a:ext cx="0" cy="3140055"/>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9E046F8-E726-4E08-A10B-AFB6C0C1973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60572" y="46717"/>
            <a:ext cx="322615" cy="322615"/>
          </a:xfrm>
          <a:prstGeom prst="rect">
            <a:avLst/>
          </a:prstGeom>
        </p:spPr>
      </p:pic>
      <p:sp>
        <p:nvSpPr>
          <p:cNvPr id="15" name="Oval 14">
            <a:extLst>
              <a:ext uri="{FF2B5EF4-FFF2-40B4-BE49-F238E27FC236}">
                <a16:creationId xmlns:a16="http://schemas.microsoft.com/office/drawing/2014/main" id="{9AA2EBCE-4593-4264-B024-D872C904FFDA}"/>
              </a:ext>
            </a:extLst>
          </p:cNvPr>
          <p:cNvSpPr/>
          <p:nvPr/>
        </p:nvSpPr>
        <p:spPr>
          <a:xfrm>
            <a:off x="343685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
        <p:nvSpPr>
          <p:cNvPr id="7" name="Rectangle 6">
            <a:extLst>
              <a:ext uri="{FF2B5EF4-FFF2-40B4-BE49-F238E27FC236}">
                <a16:creationId xmlns:a16="http://schemas.microsoft.com/office/drawing/2014/main" id="{EA7DF5F0-1663-4066-AF17-07BD8D8224DD}"/>
              </a:ext>
            </a:extLst>
          </p:cNvPr>
          <p:cNvSpPr/>
          <p:nvPr/>
        </p:nvSpPr>
        <p:spPr>
          <a:xfrm>
            <a:off x="7211034" y="3311505"/>
            <a:ext cx="3933217" cy="276999"/>
          </a:xfrm>
          <a:prstGeom prst="rect">
            <a:avLst/>
          </a:prstGeom>
        </p:spPr>
        <p:txBody>
          <a:bodyPr wrap="square">
            <a:spAutoFit/>
          </a:bodyPr>
          <a:lstStyle/>
          <a:p>
            <a:r>
              <a:rPr lang="en-US" sz="1200" b="1" dirty="0"/>
              <a:t>The Avenue at </a:t>
            </a:r>
            <a:r>
              <a:rPr lang="en-US" sz="1200" b="1" dirty="0" err="1"/>
              <a:t>Middelharnis</a:t>
            </a:r>
            <a:r>
              <a:rPr lang="en-US" sz="1200" b="1" dirty="0"/>
              <a:t> </a:t>
            </a:r>
            <a:r>
              <a:rPr lang="sv-SE" sz="1200" b="1" dirty="0"/>
              <a:t>(1689) </a:t>
            </a:r>
            <a:r>
              <a:rPr lang="en-US" sz="1200" b="1" dirty="0"/>
              <a:t>by </a:t>
            </a:r>
            <a:r>
              <a:rPr lang="en-US" sz="1200" b="1" dirty="0" err="1"/>
              <a:t>Meindert</a:t>
            </a:r>
            <a:r>
              <a:rPr lang="en-US" sz="1200" b="1" dirty="0"/>
              <a:t> Hobbema</a:t>
            </a:r>
            <a:endParaRPr lang="sv-SE" sz="1200" b="1" dirty="0"/>
          </a:p>
        </p:txBody>
      </p:sp>
    </p:spTree>
    <p:extLst>
      <p:ext uri="{BB962C8B-B14F-4D97-AF65-F5344CB8AC3E}">
        <p14:creationId xmlns:p14="http://schemas.microsoft.com/office/powerpoint/2010/main" val="301333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世界名画里的九位绝代佳人- 知乎">
            <a:extLst>
              <a:ext uri="{FF2B5EF4-FFF2-40B4-BE49-F238E27FC236}">
                <a16:creationId xmlns:a16="http://schemas.microsoft.com/office/drawing/2014/main" id="{A123A02E-9720-4CE5-9542-4B2EC76CE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55" y="1135725"/>
            <a:ext cx="6143270" cy="31161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A74916-2A17-4BFC-A263-4847B5F32781}"/>
              </a:ext>
            </a:extLst>
          </p:cNvPr>
          <p:cNvSpPr txBox="1"/>
          <p:nvPr/>
        </p:nvSpPr>
        <p:spPr>
          <a:xfrm>
            <a:off x="0" y="0"/>
            <a:ext cx="3461525" cy="369332"/>
          </a:xfrm>
          <a:prstGeom prst="rect">
            <a:avLst/>
          </a:prstGeom>
          <a:noFill/>
        </p:spPr>
        <p:txBody>
          <a:bodyPr wrap="none" rtlCol="0">
            <a:spAutoFit/>
          </a:bodyPr>
          <a:lstStyle/>
          <a:p>
            <a:r>
              <a:rPr lang="sv-SE" b="1" dirty="0"/>
              <a:t>TRINITY (HOW): COMPOSITION - 3</a:t>
            </a:r>
          </a:p>
        </p:txBody>
      </p:sp>
      <p:pic>
        <p:nvPicPr>
          <p:cNvPr id="4" name="Picture 2" descr="世界名画里的九位绝代佳人- 知乎">
            <a:extLst>
              <a:ext uri="{FF2B5EF4-FFF2-40B4-BE49-F238E27FC236}">
                <a16:creationId xmlns:a16="http://schemas.microsoft.com/office/drawing/2014/main" id="{F9965755-9D4A-4EAE-ABC0-D51BFAD22C2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8855" y="4404277"/>
            <a:ext cx="4443620" cy="22540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938E099D-311D-48E9-869E-68CB09AD3CDC}"/>
              </a:ext>
            </a:extLst>
          </p:cNvPr>
          <p:cNvCxnSpPr>
            <a:cxnSpLocks/>
          </p:cNvCxnSpPr>
          <p:nvPr/>
        </p:nvCxnSpPr>
        <p:spPr>
          <a:xfrm flipH="1">
            <a:off x="118855" y="4404277"/>
            <a:ext cx="4443620" cy="225401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pic>
        <p:nvPicPr>
          <p:cNvPr id="11" name="Picture 4" descr="飞跃埃菲尔铁塔的情侣_马克·夏加尔_有画网">
            <a:extLst>
              <a:ext uri="{FF2B5EF4-FFF2-40B4-BE49-F238E27FC236}">
                <a16:creationId xmlns:a16="http://schemas.microsoft.com/office/drawing/2014/main" id="{312D31CF-89D7-4793-AD5F-A42235A87F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5574" y="1135725"/>
            <a:ext cx="3445401" cy="39211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飞跃埃菲尔铁塔的情侣_马克·夏加尔_有画网">
            <a:extLst>
              <a:ext uri="{FF2B5EF4-FFF2-40B4-BE49-F238E27FC236}">
                <a16:creationId xmlns:a16="http://schemas.microsoft.com/office/drawing/2014/main" id="{5C6CF6C1-E61D-4B08-ADC9-6EC282E8F82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175374" y="1142144"/>
            <a:ext cx="1830682" cy="208349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0BD5793B-0E0E-419C-B590-D89A301720B8}"/>
              </a:ext>
            </a:extLst>
          </p:cNvPr>
          <p:cNvCxnSpPr>
            <a:cxnSpLocks/>
          </p:cNvCxnSpPr>
          <p:nvPr/>
        </p:nvCxnSpPr>
        <p:spPr>
          <a:xfrm flipH="1">
            <a:off x="10506075" y="1533290"/>
            <a:ext cx="1057276" cy="1692344"/>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1149E2-05E3-4A1A-B5A2-C9BA3502D418}"/>
              </a:ext>
            </a:extLst>
          </p:cNvPr>
          <p:cNvCxnSpPr>
            <a:cxnSpLocks/>
          </p:cNvCxnSpPr>
          <p:nvPr/>
        </p:nvCxnSpPr>
        <p:spPr>
          <a:xfrm>
            <a:off x="10563347" y="1271042"/>
            <a:ext cx="437304" cy="524496"/>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5BCB11F-B7A8-4F5A-942A-52E9F54AA198}"/>
              </a:ext>
            </a:extLst>
          </p:cNvPr>
          <p:cNvSpPr/>
          <p:nvPr/>
        </p:nvSpPr>
        <p:spPr>
          <a:xfrm>
            <a:off x="10094648" y="3349382"/>
            <a:ext cx="1911408" cy="461665"/>
          </a:xfrm>
          <a:prstGeom prst="rect">
            <a:avLst/>
          </a:prstGeom>
        </p:spPr>
        <p:txBody>
          <a:bodyPr wrap="square">
            <a:spAutoFit/>
          </a:bodyPr>
          <a:lstStyle/>
          <a:p>
            <a:r>
              <a:rPr lang="fr-FR" sz="1200" b="1" dirty="0"/>
              <a:t>Les Mariés de la tour Eiffel </a:t>
            </a:r>
            <a:r>
              <a:rPr lang="sv-SE" sz="1200" b="1" dirty="0"/>
              <a:t>by Marc Chagall </a:t>
            </a:r>
          </a:p>
        </p:txBody>
      </p:sp>
      <p:sp>
        <p:nvSpPr>
          <p:cNvPr id="16" name="Rectangle 15">
            <a:extLst>
              <a:ext uri="{FF2B5EF4-FFF2-40B4-BE49-F238E27FC236}">
                <a16:creationId xmlns:a16="http://schemas.microsoft.com/office/drawing/2014/main" id="{DA9B5333-3269-481A-803C-BA16BCADD240}"/>
              </a:ext>
            </a:extLst>
          </p:cNvPr>
          <p:cNvSpPr/>
          <p:nvPr/>
        </p:nvSpPr>
        <p:spPr>
          <a:xfrm>
            <a:off x="6505574" y="727672"/>
            <a:ext cx="731290" cy="369332"/>
          </a:xfrm>
          <a:prstGeom prst="rect">
            <a:avLst/>
          </a:prstGeom>
        </p:spPr>
        <p:txBody>
          <a:bodyPr wrap="none">
            <a:spAutoFit/>
          </a:bodyPr>
          <a:lstStyle/>
          <a:p>
            <a:r>
              <a:rPr lang="sv-SE" b="1" i="1" dirty="0"/>
              <a:t>Slash </a:t>
            </a:r>
          </a:p>
        </p:txBody>
      </p:sp>
      <p:sp>
        <p:nvSpPr>
          <p:cNvPr id="17" name="Rectangle 16">
            <a:extLst>
              <a:ext uri="{FF2B5EF4-FFF2-40B4-BE49-F238E27FC236}">
                <a16:creationId xmlns:a16="http://schemas.microsoft.com/office/drawing/2014/main" id="{B0657749-1524-47C4-A2B7-223658E56547}"/>
              </a:ext>
            </a:extLst>
          </p:cNvPr>
          <p:cNvSpPr/>
          <p:nvPr/>
        </p:nvSpPr>
        <p:spPr>
          <a:xfrm>
            <a:off x="118855" y="727672"/>
            <a:ext cx="1104790" cy="369332"/>
          </a:xfrm>
          <a:prstGeom prst="rect">
            <a:avLst/>
          </a:prstGeom>
        </p:spPr>
        <p:txBody>
          <a:bodyPr wrap="none">
            <a:spAutoFit/>
          </a:bodyPr>
          <a:lstStyle/>
          <a:p>
            <a:r>
              <a:rPr lang="sv-SE" altLang="zh-CN" b="1" i="1" dirty="0"/>
              <a:t>D</a:t>
            </a:r>
            <a:r>
              <a:rPr lang="sv-SE" b="1" i="1" dirty="0"/>
              <a:t>iagonal </a:t>
            </a:r>
          </a:p>
        </p:txBody>
      </p:sp>
      <p:sp>
        <p:nvSpPr>
          <p:cNvPr id="18" name="Rectangle 17">
            <a:extLst>
              <a:ext uri="{FF2B5EF4-FFF2-40B4-BE49-F238E27FC236}">
                <a16:creationId xmlns:a16="http://schemas.microsoft.com/office/drawing/2014/main" id="{50246D39-C59B-43A0-BC44-FF9DDD9A30FA}"/>
              </a:ext>
            </a:extLst>
          </p:cNvPr>
          <p:cNvSpPr/>
          <p:nvPr/>
        </p:nvSpPr>
        <p:spPr>
          <a:xfrm>
            <a:off x="4597370" y="4404277"/>
            <a:ext cx="1873309" cy="830997"/>
          </a:xfrm>
          <a:prstGeom prst="rect">
            <a:avLst/>
          </a:prstGeom>
        </p:spPr>
        <p:txBody>
          <a:bodyPr wrap="square">
            <a:spAutoFit/>
          </a:bodyPr>
          <a:lstStyle/>
          <a:p>
            <a:r>
              <a:rPr lang="sv-SE" sz="1200" b="1" dirty="0"/>
              <a:t>La Maja Desnuda / The Nude Maja by </a:t>
            </a:r>
            <a:r>
              <a:rPr lang="es-ES" sz="1200" b="1" dirty="0"/>
              <a:t>Francisco José de Goya y Lucientes (1746 – 1828)</a:t>
            </a:r>
            <a:endParaRPr lang="sv-SE" sz="1200" b="1" dirty="0"/>
          </a:p>
        </p:txBody>
      </p:sp>
      <p:pic>
        <p:nvPicPr>
          <p:cNvPr id="19" name="Picture 18">
            <a:extLst>
              <a:ext uri="{FF2B5EF4-FFF2-40B4-BE49-F238E27FC236}">
                <a16:creationId xmlns:a16="http://schemas.microsoft.com/office/drawing/2014/main" id="{D982AD3B-50AF-4E3C-92F1-52477169B18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60572" y="46717"/>
            <a:ext cx="322615" cy="322615"/>
          </a:xfrm>
          <a:prstGeom prst="rect">
            <a:avLst/>
          </a:prstGeom>
        </p:spPr>
      </p:pic>
      <p:sp>
        <p:nvSpPr>
          <p:cNvPr id="20" name="Oval 19">
            <a:extLst>
              <a:ext uri="{FF2B5EF4-FFF2-40B4-BE49-F238E27FC236}">
                <a16:creationId xmlns:a16="http://schemas.microsoft.com/office/drawing/2014/main" id="{24132D61-5119-4A08-A561-D51C7E1F4F22}"/>
              </a:ext>
            </a:extLst>
          </p:cNvPr>
          <p:cNvSpPr/>
          <p:nvPr/>
        </p:nvSpPr>
        <p:spPr>
          <a:xfrm>
            <a:off x="343685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62548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275591B-BD01-4C13-90EB-6EE5F7ADA5BA}"/>
              </a:ext>
            </a:extLst>
          </p:cNvPr>
          <p:cNvSpPr txBox="1"/>
          <p:nvPr/>
        </p:nvSpPr>
        <p:spPr>
          <a:xfrm>
            <a:off x="0" y="0"/>
            <a:ext cx="3461525" cy="369332"/>
          </a:xfrm>
          <a:prstGeom prst="rect">
            <a:avLst/>
          </a:prstGeom>
          <a:noFill/>
        </p:spPr>
        <p:txBody>
          <a:bodyPr wrap="none" rtlCol="0">
            <a:spAutoFit/>
          </a:bodyPr>
          <a:lstStyle/>
          <a:p>
            <a:r>
              <a:rPr lang="sv-SE" b="1" dirty="0"/>
              <a:t>TRINITY (HOW): COMPOSITION - 4</a:t>
            </a:r>
          </a:p>
        </p:txBody>
      </p:sp>
      <p:sp>
        <p:nvSpPr>
          <p:cNvPr id="9" name="Rectangle 8">
            <a:extLst>
              <a:ext uri="{FF2B5EF4-FFF2-40B4-BE49-F238E27FC236}">
                <a16:creationId xmlns:a16="http://schemas.microsoft.com/office/drawing/2014/main" id="{E909BE5E-CC47-4598-B8FB-940C481DAC23}"/>
              </a:ext>
            </a:extLst>
          </p:cNvPr>
          <p:cNvSpPr/>
          <p:nvPr/>
        </p:nvSpPr>
        <p:spPr>
          <a:xfrm>
            <a:off x="118855" y="727672"/>
            <a:ext cx="2297873" cy="369332"/>
          </a:xfrm>
          <a:prstGeom prst="rect">
            <a:avLst/>
          </a:prstGeom>
        </p:spPr>
        <p:txBody>
          <a:bodyPr wrap="none">
            <a:spAutoFit/>
          </a:bodyPr>
          <a:lstStyle/>
          <a:p>
            <a:r>
              <a:rPr lang="sv-SE" altLang="zh-CN" b="1" i="1" dirty="0"/>
              <a:t>Curve (S, C and more)</a:t>
            </a:r>
            <a:r>
              <a:rPr lang="sv-SE" b="1" i="1" dirty="0"/>
              <a:t> </a:t>
            </a:r>
          </a:p>
        </p:txBody>
      </p:sp>
      <p:pic>
        <p:nvPicPr>
          <p:cNvPr id="4098" name="Picture 2">
            <a:extLst>
              <a:ext uri="{FF2B5EF4-FFF2-40B4-BE49-F238E27FC236}">
                <a16:creationId xmlns:a16="http://schemas.microsoft.com/office/drawing/2014/main" id="{D0CB6BDA-7B95-4EE8-BC69-28E26CD098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55" y="1097003"/>
            <a:ext cx="4003871" cy="56562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3F2385AC-3994-43A0-A4B3-2A291114120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281280" y="1097003"/>
            <a:ext cx="2257573" cy="3189247"/>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Shape 9">
            <a:extLst>
              <a:ext uri="{FF2B5EF4-FFF2-40B4-BE49-F238E27FC236}">
                <a16:creationId xmlns:a16="http://schemas.microsoft.com/office/drawing/2014/main" id="{CF49B5ED-AE09-432F-B109-B12FC41C44FB}"/>
              </a:ext>
            </a:extLst>
          </p:cNvPr>
          <p:cNvSpPr/>
          <p:nvPr/>
        </p:nvSpPr>
        <p:spPr>
          <a:xfrm>
            <a:off x="5191125" y="1314450"/>
            <a:ext cx="846431" cy="1038225"/>
          </a:xfrm>
          <a:custGeom>
            <a:avLst/>
            <a:gdLst>
              <a:gd name="connsiteX0" fmla="*/ 0 w 846431"/>
              <a:gd name="connsiteY0" fmla="*/ 0 h 1038225"/>
              <a:gd name="connsiteX1" fmla="*/ 819150 w 846431"/>
              <a:gd name="connsiteY1" fmla="*/ 323850 h 1038225"/>
              <a:gd name="connsiteX2" fmla="*/ 571500 w 846431"/>
              <a:gd name="connsiteY2" fmla="*/ 1038225 h 1038225"/>
            </a:gdLst>
            <a:ahLst/>
            <a:cxnLst>
              <a:cxn ang="0">
                <a:pos x="connsiteX0" y="connsiteY0"/>
              </a:cxn>
              <a:cxn ang="0">
                <a:pos x="connsiteX1" y="connsiteY1"/>
              </a:cxn>
              <a:cxn ang="0">
                <a:pos x="connsiteX2" y="connsiteY2"/>
              </a:cxn>
            </a:cxnLst>
            <a:rect l="l" t="t" r="r" b="b"/>
            <a:pathLst>
              <a:path w="846431" h="1038225">
                <a:moveTo>
                  <a:pt x="0" y="0"/>
                </a:moveTo>
                <a:cubicBezTo>
                  <a:pt x="361950" y="75406"/>
                  <a:pt x="723900" y="150813"/>
                  <a:pt x="819150" y="323850"/>
                </a:cubicBezTo>
                <a:cubicBezTo>
                  <a:pt x="914400" y="496887"/>
                  <a:pt x="742950" y="767556"/>
                  <a:pt x="571500" y="1038225"/>
                </a:cubicBezTo>
              </a:path>
            </a:pathLst>
          </a:custGeom>
          <a:noFill/>
          <a:ln w="635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Freeform: Shape 11">
            <a:extLst>
              <a:ext uri="{FF2B5EF4-FFF2-40B4-BE49-F238E27FC236}">
                <a16:creationId xmlns:a16="http://schemas.microsoft.com/office/drawing/2014/main" id="{F026F22D-E0E7-4FD7-997F-25F5D6C245E1}"/>
              </a:ext>
            </a:extLst>
          </p:cNvPr>
          <p:cNvSpPr/>
          <p:nvPr/>
        </p:nvSpPr>
        <p:spPr>
          <a:xfrm>
            <a:off x="4457700" y="2171700"/>
            <a:ext cx="483977" cy="571500"/>
          </a:xfrm>
          <a:custGeom>
            <a:avLst/>
            <a:gdLst>
              <a:gd name="connsiteX0" fmla="*/ 0 w 483977"/>
              <a:gd name="connsiteY0" fmla="*/ 0 h 571500"/>
              <a:gd name="connsiteX1" fmla="*/ 457200 w 483977"/>
              <a:gd name="connsiteY1" fmla="*/ 171450 h 571500"/>
              <a:gd name="connsiteX2" fmla="*/ 390525 w 483977"/>
              <a:gd name="connsiteY2" fmla="*/ 571500 h 571500"/>
            </a:gdLst>
            <a:ahLst/>
            <a:cxnLst>
              <a:cxn ang="0">
                <a:pos x="connsiteX0" y="connsiteY0"/>
              </a:cxn>
              <a:cxn ang="0">
                <a:pos x="connsiteX1" y="connsiteY1"/>
              </a:cxn>
              <a:cxn ang="0">
                <a:pos x="connsiteX2" y="connsiteY2"/>
              </a:cxn>
            </a:cxnLst>
            <a:rect l="l" t="t" r="r" b="b"/>
            <a:pathLst>
              <a:path w="483977" h="571500">
                <a:moveTo>
                  <a:pt x="0" y="0"/>
                </a:moveTo>
                <a:cubicBezTo>
                  <a:pt x="196056" y="38100"/>
                  <a:pt x="392113" y="76200"/>
                  <a:pt x="457200" y="171450"/>
                </a:cubicBezTo>
                <a:cubicBezTo>
                  <a:pt x="522288" y="266700"/>
                  <a:pt x="456406" y="419100"/>
                  <a:pt x="390525" y="571500"/>
                </a:cubicBezTo>
              </a:path>
            </a:pathLst>
          </a:custGeom>
          <a:noFill/>
          <a:ln w="635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Freeform: Shape 12">
            <a:extLst>
              <a:ext uri="{FF2B5EF4-FFF2-40B4-BE49-F238E27FC236}">
                <a16:creationId xmlns:a16="http://schemas.microsoft.com/office/drawing/2014/main" id="{27C1846F-2AD5-4CB8-9BAB-EA5D70F94850}"/>
              </a:ext>
            </a:extLst>
          </p:cNvPr>
          <p:cNvSpPr/>
          <p:nvPr/>
        </p:nvSpPr>
        <p:spPr>
          <a:xfrm>
            <a:off x="5133968" y="2095500"/>
            <a:ext cx="295282" cy="1333500"/>
          </a:xfrm>
          <a:custGeom>
            <a:avLst/>
            <a:gdLst>
              <a:gd name="connsiteX0" fmla="*/ 295282 w 295282"/>
              <a:gd name="connsiteY0" fmla="*/ 0 h 1333500"/>
              <a:gd name="connsiteX1" fmla="*/ 7 w 295282"/>
              <a:gd name="connsiteY1" fmla="*/ 342900 h 1333500"/>
              <a:gd name="connsiteX2" fmla="*/ 285757 w 295282"/>
              <a:gd name="connsiteY2" fmla="*/ 714375 h 1333500"/>
              <a:gd name="connsiteX3" fmla="*/ 123832 w 295282"/>
              <a:gd name="connsiteY3" fmla="*/ 1333500 h 1333500"/>
            </a:gdLst>
            <a:ahLst/>
            <a:cxnLst>
              <a:cxn ang="0">
                <a:pos x="connsiteX0" y="connsiteY0"/>
              </a:cxn>
              <a:cxn ang="0">
                <a:pos x="connsiteX1" y="connsiteY1"/>
              </a:cxn>
              <a:cxn ang="0">
                <a:pos x="connsiteX2" y="connsiteY2"/>
              </a:cxn>
              <a:cxn ang="0">
                <a:pos x="connsiteX3" y="connsiteY3"/>
              </a:cxn>
            </a:cxnLst>
            <a:rect l="l" t="t" r="r" b="b"/>
            <a:pathLst>
              <a:path w="295282" h="1333500">
                <a:moveTo>
                  <a:pt x="295282" y="0"/>
                </a:moveTo>
                <a:cubicBezTo>
                  <a:pt x="148438" y="111919"/>
                  <a:pt x="1594" y="223838"/>
                  <a:pt x="7" y="342900"/>
                </a:cubicBezTo>
                <a:cubicBezTo>
                  <a:pt x="-1580" y="461962"/>
                  <a:pt x="265120" y="549275"/>
                  <a:pt x="285757" y="714375"/>
                </a:cubicBezTo>
                <a:cubicBezTo>
                  <a:pt x="306394" y="879475"/>
                  <a:pt x="215113" y="1106487"/>
                  <a:pt x="123832" y="1333500"/>
                </a:cubicBezTo>
              </a:path>
            </a:pathLst>
          </a:custGeom>
          <a:noFill/>
          <a:ln w="635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Freeform: Shape 13">
            <a:extLst>
              <a:ext uri="{FF2B5EF4-FFF2-40B4-BE49-F238E27FC236}">
                <a16:creationId xmlns:a16="http://schemas.microsoft.com/office/drawing/2014/main" id="{D1DA6298-630E-4A2F-9788-76F2BB5EF521}"/>
              </a:ext>
            </a:extLst>
          </p:cNvPr>
          <p:cNvSpPr/>
          <p:nvPr/>
        </p:nvSpPr>
        <p:spPr>
          <a:xfrm>
            <a:off x="5229225" y="2599384"/>
            <a:ext cx="1228725" cy="1286816"/>
          </a:xfrm>
          <a:custGeom>
            <a:avLst/>
            <a:gdLst>
              <a:gd name="connsiteX0" fmla="*/ 1228725 w 1228725"/>
              <a:gd name="connsiteY0" fmla="*/ 420041 h 1286816"/>
              <a:gd name="connsiteX1" fmla="*/ 742950 w 1228725"/>
              <a:gd name="connsiteY1" fmla="*/ 10466 h 1286816"/>
              <a:gd name="connsiteX2" fmla="*/ 571500 w 1228725"/>
              <a:gd name="connsiteY2" fmla="*/ 801041 h 1286816"/>
              <a:gd name="connsiteX3" fmla="*/ 0 w 1228725"/>
              <a:gd name="connsiteY3" fmla="*/ 1286816 h 1286816"/>
            </a:gdLst>
            <a:ahLst/>
            <a:cxnLst>
              <a:cxn ang="0">
                <a:pos x="connsiteX0" y="connsiteY0"/>
              </a:cxn>
              <a:cxn ang="0">
                <a:pos x="connsiteX1" y="connsiteY1"/>
              </a:cxn>
              <a:cxn ang="0">
                <a:pos x="connsiteX2" y="connsiteY2"/>
              </a:cxn>
              <a:cxn ang="0">
                <a:pos x="connsiteX3" y="connsiteY3"/>
              </a:cxn>
            </a:cxnLst>
            <a:rect l="l" t="t" r="r" b="b"/>
            <a:pathLst>
              <a:path w="1228725" h="1286816">
                <a:moveTo>
                  <a:pt x="1228725" y="420041"/>
                </a:moveTo>
                <a:cubicBezTo>
                  <a:pt x="1040606" y="183503"/>
                  <a:pt x="852488" y="-53034"/>
                  <a:pt x="742950" y="10466"/>
                </a:cubicBezTo>
                <a:cubicBezTo>
                  <a:pt x="633412" y="73966"/>
                  <a:pt x="695325" y="588316"/>
                  <a:pt x="571500" y="801041"/>
                </a:cubicBezTo>
                <a:cubicBezTo>
                  <a:pt x="447675" y="1013766"/>
                  <a:pt x="223837" y="1150291"/>
                  <a:pt x="0" y="1286816"/>
                </a:cubicBezTo>
              </a:path>
            </a:pathLst>
          </a:custGeom>
          <a:noFill/>
          <a:ln w="635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a:extLst>
              <a:ext uri="{FF2B5EF4-FFF2-40B4-BE49-F238E27FC236}">
                <a16:creationId xmlns:a16="http://schemas.microsoft.com/office/drawing/2014/main" id="{9E23463C-813B-4419-BBAC-1C6E8E58B82E}"/>
              </a:ext>
            </a:extLst>
          </p:cNvPr>
          <p:cNvSpPr/>
          <p:nvPr/>
        </p:nvSpPr>
        <p:spPr>
          <a:xfrm>
            <a:off x="4281280" y="4345543"/>
            <a:ext cx="2257573" cy="646331"/>
          </a:xfrm>
          <a:prstGeom prst="rect">
            <a:avLst/>
          </a:prstGeom>
        </p:spPr>
        <p:txBody>
          <a:bodyPr wrap="square">
            <a:spAutoFit/>
          </a:bodyPr>
          <a:lstStyle/>
          <a:p>
            <a:r>
              <a:rPr lang="sv-SE" sz="1200" b="1" dirty="0"/>
              <a:t>The Birth of Venus (La Naissance de Vénus) (1879) by William-Adolphe Bouguereau</a:t>
            </a:r>
          </a:p>
        </p:txBody>
      </p:sp>
      <p:pic>
        <p:nvPicPr>
          <p:cNvPr id="18" name="Picture 17">
            <a:extLst>
              <a:ext uri="{FF2B5EF4-FFF2-40B4-BE49-F238E27FC236}">
                <a16:creationId xmlns:a16="http://schemas.microsoft.com/office/drawing/2014/main" id="{38957FEA-096C-4868-B180-21DE4A0A9BB5}"/>
              </a:ext>
            </a:extLst>
          </p:cNvPr>
          <p:cNvPicPr>
            <a:picLocks noChangeAspect="1"/>
          </p:cNvPicPr>
          <p:nvPr/>
        </p:nvPicPr>
        <p:blipFill>
          <a:blip r:embed="rId5"/>
          <a:stretch>
            <a:fillRect/>
          </a:stretch>
        </p:blipFill>
        <p:spPr>
          <a:xfrm>
            <a:off x="6715273" y="369332"/>
            <a:ext cx="5405482" cy="2814638"/>
          </a:xfrm>
          <a:prstGeom prst="rect">
            <a:avLst/>
          </a:prstGeom>
        </p:spPr>
      </p:pic>
      <p:pic>
        <p:nvPicPr>
          <p:cNvPr id="20" name="Picture 19">
            <a:extLst>
              <a:ext uri="{FF2B5EF4-FFF2-40B4-BE49-F238E27FC236}">
                <a16:creationId xmlns:a16="http://schemas.microsoft.com/office/drawing/2014/main" id="{AAC6A980-62D2-46FF-8812-2AD4BCC52BE2}"/>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6731144" y="3261389"/>
            <a:ext cx="5405482" cy="2814638"/>
          </a:xfrm>
          <a:prstGeom prst="rect">
            <a:avLst/>
          </a:prstGeom>
        </p:spPr>
      </p:pic>
      <p:sp>
        <p:nvSpPr>
          <p:cNvPr id="21" name="Rectangle 20">
            <a:extLst>
              <a:ext uri="{FF2B5EF4-FFF2-40B4-BE49-F238E27FC236}">
                <a16:creationId xmlns:a16="http://schemas.microsoft.com/office/drawing/2014/main" id="{852DDD8D-A435-4AC2-9950-B431CE43318A}"/>
              </a:ext>
            </a:extLst>
          </p:cNvPr>
          <p:cNvSpPr/>
          <p:nvPr/>
        </p:nvSpPr>
        <p:spPr>
          <a:xfrm>
            <a:off x="6715273" y="6161752"/>
            <a:ext cx="3114527" cy="276999"/>
          </a:xfrm>
          <a:prstGeom prst="rect">
            <a:avLst/>
          </a:prstGeom>
        </p:spPr>
        <p:txBody>
          <a:bodyPr wrap="square">
            <a:spAutoFit/>
          </a:bodyPr>
          <a:lstStyle/>
          <a:p>
            <a:r>
              <a:rPr lang="en-US" sz="1200" b="1" dirty="0" err="1"/>
              <a:t>Travellers</a:t>
            </a:r>
            <a:r>
              <a:rPr lang="en-US" sz="1200" b="1" dirty="0"/>
              <a:t> in Auvergne by Konstantin </a:t>
            </a:r>
            <a:r>
              <a:rPr lang="en-US" sz="1200" b="1" dirty="0" err="1"/>
              <a:t>Savitsky</a:t>
            </a:r>
            <a:endParaRPr lang="sv-SE" sz="1200" b="1" dirty="0"/>
          </a:p>
        </p:txBody>
      </p:sp>
      <p:sp>
        <p:nvSpPr>
          <p:cNvPr id="19" name="Freeform: Shape 18">
            <a:extLst>
              <a:ext uri="{FF2B5EF4-FFF2-40B4-BE49-F238E27FC236}">
                <a16:creationId xmlns:a16="http://schemas.microsoft.com/office/drawing/2014/main" id="{F402A3C9-60F4-4A9B-B61C-4A11A3E24185}"/>
              </a:ext>
            </a:extLst>
          </p:cNvPr>
          <p:cNvSpPr/>
          <p:nvPr/>
        </p:nvSpPr>
        <p:spPr>
          <a:xfrm>
            <a:off x="8345112" y="4038600"/>
            <a:ext cx="2820109" cy="1733550"/>
          </a:xfrm>
          <a:custGeom>
            <a:avLst/>
            <a:gdLst>
              <a:gd name="connsiteX0" fmla="*/ 2018088 w 2820109"/>
              <a:gd name="connsiteY0" fmla="*/ 0 h 1733550"/>
              <a:gd name="connsiteX1" fmla="*/ 2713413 w 2820109"/>
              <a:gd name="connsiteY1" fmla="*/ 419100 h 1733550"/>
              <a:gd name="connsiteX2" fmla="*/ 8313 w 2820109"/>
              <a:gd name="connsiteY2" fmla="*/ 1066800 h 1733550"/>
              <a:gd name="connsiteX3" fmla="*/ 1808538 w 2820109"/>
              <a:gd name="connsiteY3" fmla="*/ 1733550 h 1733550"/>
              <a:gd name="connsiteX4" fmla="*/ 1808538 w 2820109"/>
              <a:gd name="connsiteY4" fmla="*/ 1733550 h 1733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109" h="1733550">
                <a:moveTo>
                  <a:pt x="2018088" y="0"/>
                </a:moveTo>
                <a:cubicBezTo>
                  <a:pt x="2533231" y="120650"/>
                  <a:pt x="3048375" y="241300"/>
                  <a:pt x="2713413" y="419100"/>
                </a:cubicBezTo>
                <a:cubicBezTo>
                  <a:pt x="2378451" y="596900"/>
                  <a:pt x="159125" y="847725"/>
                  <a:pt x="8313" y="1066800"/>
                </a:cubicBezTo>
                <a:cubicBezTo>
                  <a:pt x="-142499" y="1285875"/>
                  <a:pt x="1808538" y="1733550"/>
                  <a:pt x="1808538" y="1733550"/>
                </a:cubicBezTo>
                <a:lnTo>
                  <a:pt x="1808538" y="1733550"/>
                </a:lnTo>
              </a:path>
            </a:pathLst>
          </a:custGeom>
          <a:noFill/>
          <a:ln w="63500">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5" name="Picture 14">
            <a:extLst>
              <a:ext uri="{FF2B5EF4-FFF2-40B4-BE49-F238E27FC236}">
                <a16:creationId xmlns:a16="http://schemas.microsoft.com/office/drawing/2014/main" id="{121E6AD1-5780-4676-916A-348EAE0FA40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60572" y="46717"/>
            <a:ext cx="322615" cy="322615"/>
          </a:xfrm>
          <a:prstGeom prst="rect">
            <a:avLst/>
          </a:prstGeom>
        </p:spPr>
      </p:pic>
      <p:sp>
        <p:nvSpPr>
          <p:cNvPr id="17" name="Oval 16">
            <a:extLst>
              <a:ext uri="{FF2B5EF4-FFF2-40B4-BE49-F238E27FC236}">
                <a16:creationId xmlns:a16="http://schemas.microsoft.com/office/drawing/2014/main" id="{F55A9AB5-2940-47C7-94EA-0F559DE67733}"/>
              </a:ext>
            </a:extLst>
          </p:cNvPr>
          <p:cNvSpPr/>
          <p:nvPr/>
        </p:nvSpPr>
        <p:spPr>
          <a:xfrm>
            <a:off x="343685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516982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DEAFD-5C61-49E0-86EB-4E85164CCC11}"/>
              </a:ext>
            </a:extLst>
          </p:cNvPr>
          <p:cNvSpPr txBox="1"/>
          <p:nvPr/>
        </p:nvSpPr>
        <p:spPr>
          <a:xfrm>
            <a:off x="0" y="0"/>
            <a:ext cx="3461525" cy="369332"/>
          </a:xfrm>
          <a:prstGeom prst="rect">
            <a:avLst/>
          </a:prstGeom>
          <a:noFill/>
        </p:spPr>
        <p:txBody>
          <a:bodyPr wrap="none" rtlCol="0">
            <a:spAutoFit/>
          </a:bodyPr>
          <a:lstStyle/>
          <a:p>
            <a:r>
              <a:rPr lang="sv-SE" b="1" dirty="0"/>
              <a:t>TRINITY (HOW): COMPOSITION - 5</a:t>
            </a:r>
          </a:p>
        </p:txBody>
      </p:sp>
      <p:pic>
        <p:nvPicPr>
          <p:cNvPr id="3" name="Picture 2">
            <a:extLst>
              <a:ext uri="{FF2B5EF4-FFF2-40B4-BE49-F238E27FC236}">
                <a16:creationId xmlns:a16="http://schemas.microsoft.com/office/drawing/2014/main" id="{C41FC682-3F78-4FF3-A66F-FFE15C63D6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4" y="1142194"/>
            <a:ext cx="4314825" cy="29448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01C8BCA-B61D-42B4-A687-557C2618CB80}"/>
              </a:ext>
            </a:extLst>
          </p:cNvPr>
          <p:cNvSpPr/>
          <p:nvPr/>
        </p:nvSpPr>
        <p:spPr>
          <a:xfrm>
            <a:off x="142874" y="4109504"/>
            <a:ext cx="3588355" cy="276999"/>
          </a:xfrm>
          <a:prstGeom prst="rect">
            <a:avLst/>
          </a:prstGeom>
        </p:spPr>
        <p:txBody>
          <a:bodyPr wrap="none">
            <a:spAutoFit/>
          </a:bodyPr>
          <a:lstStyle/>
          <a:p>
            <a:r>
              <a:rPr lang="sv-SE" sz="1200" b="1" dirty="0"/>
              <a:t>The Raft of the Medusa (1819) by Théodore Géricault</a:t>
            </a:r>
          </a:p>
        </p:txBody>
      </p:sp>
      <p:pic>
        <p:nvPicPr>
          <p:cNvPr id="6146" name="Picture 2" descr="維納斯的誕生- 维基百科，自由的百科全书">
            <a:extLst>
              <a:ext uri="{FF2B5EF4-FFF2-40B4-BE49-F238E27FC236}">
                <a16:creationId xmlns:a16="http://schemas.microsoft.com/office/drawing/2014/main" id="{B03BB83A-3166-4A93-9B6C-513ACE629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407" y="66675"/>
            <a:ext cx="4501644" cy="2831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A4FBA7D-1C67-4009-BDE9-71D9DF0A6F8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42875" y="4408948"/>
            <a:ext cx="3588354" cy="24490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A6BC2EFE-9D04-4FAF-A2F3-40CA673861E6}"/>
              </a:ext>
            </a:extLst>
          </p:cNvPr>
          <p:cNvCxnSpPr>
            <a:cxnSpLocks/>
          </p:cNvCxnSpPr>
          <p:nvPr/>
        </p:nvCxnSpPr>
        <p:spPr>
          <a:xfrm flipH="1">
            <a:off x="400050" y="4651048"/>
            <a:ext cx="2339586" cy="1625927"/>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90DBB02-9EFD-41D2-AB10-FE4B13FDE2DF}"/>
              </a:ext>
            </a:extLst>
          </p:cNvPr>
          <p:cNvSpPr/>
          <p:nvPr/>
        </p:nvSpPr>
        <p:spPr>
          <a:xfrm>
            <a:off x="5029200" y="2897709"/>
            <a:ext cx="3484095" cy="276999"/>
          </a:xfrm>
          <a:prstGeom prst="rect">
            <a:avLst/>
          </a:prstGeom>
        </p:spPr>
        <p:txBody>
          <a:bodyPr wrap="none">
            <a:spAutoFit/>
          </a:bodyPr>
          <a:lstStyle/>
          <a:p>
            <a:r>
              <a:rPr lang="sv-SE" sz="1200" b="1" dirty="0"/>
              <a:t>The Birth of Venus (1484-1486) by  Sandro Botticelli</a:t>
            </a:r>
          </a:p>
        </p:txBody>
      </p:sp>
      <p:pic>
        <p:nvPicPr>
          <p:cNvPr id="6148" name="Picture 4">
            <a:extLst>
              <a:ext uri="{FF2B5EF4-FFF2-40B4-BE49-F238E27FC236}">
                <a16:creationId xmlns:a16="http://schemas.microsoft.com/office/drawing/2014/main" id="{B11666A7-2D61-441A-BD89-353AD942A6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8760" y="66675"/>
            <a:ext cx="2550365" cy="38004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維納斯的誕生- 维基百科，自由的百科全书">
            <a:extLst>
              <a:ext uri="{FF2B5EF4-FFF2-40B4-BE49-F238E27FC236}">
                <a16:creationId xmlns:a16="http://schemas.microsoft.com/office/drawing/2014/main" id="{F855A5A0-9EAB-4A80-A788-DB6572365F2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27407" y="3184233"/>
            <a:ext cx="4501644" cy="28310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8BA01A74-6E9A-4768-A10D-76B761EB0C76}"/>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0203610" y="4109504"/>
            <a:ext cx="1845515" cy="275012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330359D0-E75A-4624-9C3E-CF3F58AF60BE}"/>
              </a:ext>
            </a:extLst>
          </p:cNvPr>
          <p:cNvCxnSpPr>
            <a:cxnSpLocks/>
          </p:cNvCxnSpPr>
          <p:nvPr/>
        </p:nvCxnSpPr>
        <p:spPr>
          <a:xfrm>
            <a:off x="2739636" y="4651048"/>
            <a:ext cx="709130" cy="1445286"/>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23CBD3-C96B-4C4E-9B01-E69FEAB69CCB}"/>
              </a:ext>
            </a:extLst>
          </p:cNvPr>
          <p:cNvCxnSpPr>
            <a:cxnSpLocks/>
          </p:cNvCxnSpPr>
          <p:nvPr/>
        </p:nvCxnSpPr>
        <p:spPr>
          <a:xfrm flipV="1">
            <a:off x="400050" y="6157793"/>
            <a:ext cx="3061475" cy="180641"/>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80407D1-A156-4CDC-8232-C15A4AC5AEB4}"/>
              </a:ext>
            </a:extLst>
          </p:cNvPr>
          <p:cNvCxnSpPr>
            <a:cxnSpLocks/>
          </p:cNvCxnSpPr>
          <p:nvPr/>
        </p:nvCxnSpPr>
        <p:spPr>
          <a:xfrm flipH="1">
            <a:off x="5581650" y="3324225"/>
            <a:ext cx="1514475" cy="2139786"/>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8B378F-11D9-429F-B944-14109D6EB05B}"/>
              </a:ext>
            </a:extLst>
          </p:cNvPr>
          <p:cNvCxnSpPr>
            <a:cxnSpLocks/>
          </p:cNvCxnSpPr>
          <p:nvPr/>
        </p:nvCxnSpPr>
        <p:spPr>
          <a:xfrm>
            <a:off x="7195801" y="3324225"/>
            <a:ext cx="996177" cy="2049466"/>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A3233D1-0B80-4C81-99C8-FCCD25741CE4}"/>
              </a:ext>
            </a:extLst>
          </p:cNvPr>
          <p:cNvCxnSpPr>
            <a:cxnSpLocks/>
          </p:cNvCxnSpPr>
          <p:nvPr/>
        </p:nvCxnSpPr>
        <p:spPr>
          <a:xfrm flipV="1">
            <a:off x="5581650" y="5394248"/>
            <a:ext cx="2580937" cy="9032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E394C47-CC86-4D0A-9B46-C2B5BE9F49AF}"/>
              </a:ext>
            </a:extLst>
          </p:cNvPr>
          <p:cNvCxnSpPr>
            <a:cxnSpLocks/>
          </p:cNvCxnSpPr>
          <p:nvPr/>
        </p:nvCxnSpPr>
        <p:spPr>
          <a:xfrm flipH="1">
            <a:off x="10448926" y="5095875"/>
            <a:ext cx="581024" cy="1000459"/>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B8BA229-9F06-4E13-940D-BF6F185A2B90}"/>
              </a:ext>
            </a:extLst>
          </p:cNvPr>
          <p:cNvCxnSpPr>
            <a:cxnSpLocks/>
          </p:cNvCxnSpPr>
          <p:nvPr/>
        </p:nvCxnSpPr>
        <p:spPr>
          <a:xfrm>
            <a:off x="11027521" y="5095875"/>
            <a:ext cx="974559" cy="118110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EEE5D1A-C77A-485F-8865-92613F4C13F8}"/>
              </a:ext>
            </a:extLst>
          </p:cNvPr>
          <p:cNvCxnSpPr>
            <a:cxnSpLocks/>
          </p:cNvCxnSpPr>
          <p:nvPr/>
        </p:nvCxnSpPr>
        <p:spPr>
          <a:xfrm>
            <a:off x="10501406" y="6075118"/>
            <a:ext cx="1500674" cy="172995"/>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E8B985DB-F235-4CC4-8E87-62679E1AF467}"/>
              </a:ext>
            </a:extLst>
          </p:cNvPr>
          <p:cNvSpPr/>
          <p:nvPr/>
        </p:nvSpPr>
        <p:spPr>
          <a:xfrm>
            <a:off x="9392116" y="3849828"/>
            <a:ext cx="2657009" cy="276999"/>
          </a:xfrm>
          <a:prstGeom prst="rect">
            <a:avLst/>
          </a:prstGeom>
        </p:spPr>
        <p:txBody>
          <a:bodyPr wrap="none">
            <a:spAutoFit/>
          </a:bodyPr>
          <a:lstStyle/>
          <a:p>
            <a:r>
              <a:rPr lang="sv-SE" sz="1200" b="1" dirty="0"/>
              <a:t>Mona Lisa (1517) by Leonardo da Vinci</a:t>
            </a:r>
          </a:p>
        </p:txBody>
      </p:sp>
      <p:sp>
        <p:nvSpPr>
          <p:cNvPr id="43" name="Rectangle 42">
            <a:extLst>
              <a:ext uri="{FF2B5EF4-FFF2-40B4-BE49-F238E27FC236}">
                <a16:creationId xmlns:a16="http://schemas.microsoft.com/office/drawing/2014/main" id="{5CE8546B-DC96-473B-960E-17188D8EDBFA}"/>
              </a:ext>
            </a:extLst>
          </p:cNvPr>
          <p:cNvSpPr/>
          <p:nvPr/>
        </p:nvSpPr>
        <p:spPr>
          <a:xfrm>
            <a:off x="118855" y="727672"/>
            <a:ext cx="963725" cy="369332"/>
          </a:xfrm>
          <a:prstGeom prst="rect">
            <a:avLst/>
          </a:prstGeom>
        </p:spPr>
        <p:txBody>
          <a:bodyPr wrap="none">
            <a:spAutoFit/>
          </a:bodyPr>
          <a:lstStyle/>
          <a:p>
            <a:r>
              <a:rPr lang="sv-SE" altLang="zh-CN" b="1" i="1" dirty="0"/>
              <a:t>Triangle</a:t>
            </a:r>
            <a:endParaRPr lang="sv-SE" b="1" i="1" dirty="0"/>
          </a:p>
        </p:txBody>
      </p:sp>
      <p:pic>
        <p:nvPicPr>
          <p:cNvPr id="22" name="Picture 21">
            <a:extLst>
              <a:ext uri="{FF2B5EF4-FFF2-40B4-BE49-F238E27FC236}">
                <a16:creationId xmlns:a16="http://schemas.microsoft.com/office/drawing/2014/main" id="{500EF372-0976-4EDA-8A87-927CEF15A15F}"/>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760572" y="46717"/>
            <a:ext cx="322615" cy="322615"/>
          </a:xfrm>
          <a:prstGeom prst="rect">
            <a:avLst/>
          </a:prstGeom>
        </p:spPr>
      </p:pic>
      <p:sp>
        <p:nvSpPr>
          <p:cNvPr id="23" name="Oval 22">
            <a:extLst>
              <a:ext uri="{FF2B5EF4-FFF2-40B4-BE49-F238E27FC236}">
                <a16:creationId xmlns:a16="http://schemas.microsoft.com/office/drawing/2014/main" id="{32673B5D-0855-48D6-8820-425F00994DB4}"/>
              </a:ext>
            </a:extLst>
          </p:cNvPr>
          <p:cNvSpPr/>
          <p:nvPr/>
        </p:nvSpPr>
        <p:spPr>
          <a:xfrm>
            <a:off x="343685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1663025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5ADA04-9F0B-474A-ABCB-F6EE08611EF0}"/>
              </a:ext>
            </a:extLst>
          </p:cNvPr>
          <p:cNvSpPr txBox="1"/>
          <p:nvPr/>
        </p:nvSpPr>
        <p:spPr>
          <a:xfrm>
            <a:off x="0" y="0"/>
            <a:ext cx="3461525" cy="369332"/>
          </a:xfrm>
          <a:prstGeom prst="rect">
            <a:avLst/>
          </a:prstGeom>
          <a:noFill/>
        </p:spPr>
        <p:txBody>
          <a:bodyPr wrap="none" rtlCol="0">
            <a:spAutoFit/>
          </a:bodyPr>
          <a:lstStyle/>
          <a:p>
            <a:r>
              <a:rPr lang="sv-SE" b="1" dirty="0"/>
              <a:t>TRINITY (HOW): COMPOSITION - 6</a:t>
            </a:r>
          </a:p>
        </p:txBody>
      </p:sp>
      <p:sp>
        <p:nvSpPr>
          <p:cNvPr id="3" name="Rectangle 2">
            <a:extLst>
              <a:ext uri="{FF2B5EF4-FFF2-40B4-BE49-F238E27FC236}">
                <a16:creationId xmlns:a16="http://schemas.microsoft.com/office/drawing/2014/main" id="{021EEEC6-DDE4-4D02-B128-7AF9F7A0A3F8}"/>
              </a:ext>
            </a:extLst>
          </p:cNvPr>
          <p:cNvSpPr/>
          <p:nvPr/>
        </p:nvSpPr>
        <p:spPr>
          <a:xfrm>
            <a:off x="118855" y="450673"/>
            <a:ext cx="3691145" cy="646331"/>
          </a:xfrm>
          <a:prstGeom prst="rect">
            <a:avLst/>
          </a:prstGeom>
        </p:spPr>
        <p:txBody>
          <a:bodyPr wrap="square">
            <a:spAutoFit/>
          </a:bodyPr>
          <a:lstStyle/>
          <a:p>
            <a:r>
              <a:rPr lang="sv-SE" altLang="zh-CN" b="1" i="1" dirty="0"/>
              <a:t>Triangle, Inverted triangle, and more triangles</a:t>
            </a:r>
            <a:endParaRPr lang="sv-SE" b="1" i="1" dirty="0"/>
          </a:p>
        </p:txBody>
      </p:sp>
      <p:pic>
        <p:nvPicPr>
          <p:cNvPr id="4" name="Picture 3">
            <a:extLst>
              <a:ext uri="{FF2B5EF4-FFF2-40B4-BE49-F238E27FC236}">
                <a16:creationId xmlns:a16="http://schemas.microsoft.com/office/drawing/2014/main" id="{AA1657E9-913E-49CD-BBB9-4EC203AFF311}"/>
              </a:ext>
            </a:extLst>
          </p:cNvPr>
          <p:cNvPicPr>
            <a:picLocks noChangeAspect="1"/>
          </p:cNvPicPr>
          <p:nvPr/>
        </p:nvPicPr>
        <p:blipFill>
          <a:blip r:embed="rId2"/>
          <a:stretch>
            <a:fillRect/>
          </a:stretch>
        </p:blipFill>
        <p:spPr>
          <a:xfrm>
            <a:off x="118855" y="1097004"/>
            <a:ext cx="3790950" cy="5210175"/>
          </a:xfrm>
          <a:prstGeom prst="rect">
            <a:avLst/>
          </a:prstGeom>
        </p:spPr>
      </p:pic>
      <p:sp>
        <p:nvSpPr>
          <p:cNvPr id="5" name="Rectangle 4">
            <a:extLst>
              <a:ext uri="{FF2B5EF4-FFF2-40B4-BE49-F238E27FC236}">
                <a16:creationId xmlns:a16="http://schemas.microsoft.com/office/drawing/2014/main" id="{2072BEF3-85BA-493B-B6DC-C9A93251B90C}"/>
              </a:ext>
            </a:extLst>
          </p:cNvPr>
          <p:cNvSpPr/>
          <p:nvPr/>
        </p:nvSpPr>
        <p:spPr>
          <a:xfrm>
            <a:off x="118855" y="6307179"/>
            <a:ext cx="3790950" cy="276999"/>
          </a:xfrm>
          <a:prstGeom prst="rect">
            <a:avLst/>
          </a:prstGeom>
        </p:spPr>
        <p:txBody>
          <a:bodyPr wrap="square">
            <a:spAutoFit/>
          </a:bodyPr>
          <a:lstStyle/>
          <a:p>
            <a:r>
              <a:rPr lang="sv-SE" sz="1200" b="1" dirty="0"/>
              <a:t>Venus and Cupid by William-Adolphe Bouguereau</a:t>
            </a:r>
          </a:p>
        </p:txBody>
      </p:sp>
      <p:pic>
        <p:nvPicPr>
          <p:cNvPr id="6" name="Picture 5">
            <a:extLst>
              <a:ext uri="{FF2B5EF4-FFF2-40B4-BE49-F238E27FC236}">
                <a16:creationId xmlns:a16="http://schemas.microsoft.com/office/drawing/2014/main" id="{4B17F550-EFE7-4EA4-AAD2-D2CCD701EBE0}"/>
              </a:ext>
            </a:extLst>
          </p:cNvPr>
          <p:cNvPicPr>
            <a:picLocks noChangeAspect="1"/>
          </p:cNvPicPr>
          <p:nvPr/>
        </p:nvPicPr>
        <p:blipFill>
          <a:blip r:embed="rId3"/>
          <a:stretch>
            <a:fillRect/>
          </a:stretch>
        </p:blipFill>
        <p:spPr>
          <a:xfrm>
            <a:off x="8282197" y="184666"/>
            <a:ext cx="3781425" cy="5200650"/>
          </a:xfrm>
          <a:prstGeom prst="rect">
            <a:avLst/>
          </a:prstGeom>
        </p:spPr>
      </p:pic>
      <p:pic>
        <p:nvPicPr>
          <p:cNvPr id="7" name="Picture 6">
            <a:extLst>
              <a:ext uri="{FF2B5EF4-FFF2-40B4-BE49-F238E27FC236}">
                <a16:creationId xmlns:a16="http://schemas.microsoft.com/office/drawing/2014/main" id="{B8C221E1-F8E1-41EA-9705-C1ABC6158363}"/>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956785" y="184666"/>
            <a:ext cx="2258138" cy="3103521"/>
          </a:xfrm>
          <a:prstGeom prst="rect">
            <a:avLst/>
          </a:prstGeom>
        </p:spPr>
      </p:pic>
      <p:pic>
        <p:nvPicPr>
          <p:cNvPr id="8" name="Picture 7">
            <a:extLst>
              <a:ext uri="{FF2B5EF4-FFF2-40B4-BE49-F238E27FC236}">
                <a16:creationId xmlns:a16="http://schemas.microsoft.com/office/drawing/2014/main" id="{6C195904-0D55-49BC-A58B-F3FC98CBBBF5}"/>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690543" y="3392196"/>
            <a:ext cx="2520007" cy="3465804"/>
          </a:xfrm>
          <a:prstGeom prst="rect">
            <a:avLst/>
          </a:prstGeom>
        </p:spPr>
      </p:pic>
      <p:cxnSp>
        <p:nvCxnSpPr>
          <p:cNvPr id="9" name="Straight Connector 8">
            <a:extLst>
              <a:ext uri="{FF2B5EF4-FFF2-40B4-BE49-F238E27FC236}">
                <a16:creationId xmlns:a16="http://schemas.microsoft.com/office/drawing/2014/main" id="{B83F0ED5-7DFD-498F-B7D9-8DE02354C4CD}"/>
              </a:ext>
            </a:extLst>
          </p:cNvPr>
          <p:cNvCxnSpPr>
            <a:cxnSpLocks/>
          </p:cNvCxnSpPr>
          <p:nvPr/>
        </p:nvCxnSpPr>
        <p:spPr>
          <a:xfrm>
            <a:off x="4362450" y="1200150"/>
            <a:ext cx="1257300" cy="41910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FD1F61-7ECB-4EE8-93D9-E1A11E4A0B01}"/>
              </a:ext>
            </a:extLst>
          </p:cNvPr>
          <p:cNvCxnSpPr>
            <a:cxnSpLocks/>
          </p:cNvCxnSpPr>
          <p:nvPr/>
        </p:nvCxnSpPr>
        <p:spPr>
          <a:xfrm>
            <a:off x="4362450" y="1200150"/>
            <a:ext cx="1304280" cy="188595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0EF3678-F4C4-420A-82F3-EA37FD2107EE}"/>
              </a:ext>
            </a:extLst>
          </p:cNvPr>
          <p:cNvCxnSpPr>
            <a:cxnSpLocks/>
          </p:cNvCxnSpPr>
          <p:nvPr/>
        </p:nvCxnSpPr>
        <p:spPr>
          <a:xfrm>
            <a:off x="5586273" y="1619250"/>
            <a:ext cx="104270" cy="1434584"/>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963A55-1A18-427C-8AA7-B6598E2829A5}"/>
              </a:ext>
            </a:extLst>
          </p:cNvPr>
          <p:cNvCxnSpPr>
            <a:cxnSpLocks/>
          </p:cNvCxnSpPr>
          <p:nvPr/>
        </p:nvCxnSpPr>
        <p:spPr>
          <a:xfrm flipH="1">
            <a:off x="6826764" y="3429000"/>
            <a:ext cx="71647" cy="942975"/>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8BB344E-3604-48B9-8046-2F3919CC3C32}"/>
              </a:ext>
            </a:extLst>
          </p:cNvPr>
          <p:cNvCxnSpPr>
            <a:cxnSpLocks/>
            <a:stCxn id="8" idx="0"/>
          </p:cNvCxnSpPr>
          <p:nvPr/>
        </p:nvCxnSpPr>
        <p:spPr>
          <a:xfrm>
            <a:off x="6950547" y="3392196"/>
            <a:ext cx="178358" cy="979779"/>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B38ADAD-902B-423D-8EDB-B41F4148BAEB}"/>
              </a:ext>
            </a:extLst>
          </p:cNvPr>
          <p:cNvCxnSpPr>
            <a:cxnSpLocks/>
          </p:cNvCxnSpPr>
          <p:nvPr/>
        </p:nvCxnSpPr>
        <p:spPr>
          <a:xfrm>
            <a:off x="6845056" y="4343400"/>
            <a:ext cx="283849" cy="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F855C1E-B0F7-4DB9-AF84-78DD6EADBF32}"/>
              </a:ext>
            </a:extLst>
          </p:cNvPr>
          <p:cNvCxnSpPr>
            <a:cxnSpLocks/>
          </p:cNvCxnSpPr>
          <p:nvPr/>
        </p:nvCxnSpPr>
        <p:spPr>
          <a:xfrm flipH="1">
            <a:off x="6950546" y="5238750"/>
            <a:ext cx="509841" cy="638175"/>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7ED8B8F-53CB-4C6B-AAB2-0B38CFCBD7EF}"/>
              </a:ext>
            </a:extLst>
          </p:cNvPr>
          <p:cNvCxnSpPr>
            <a:cxnSpLocks/>
          </p:cNvCxnSpPr>
          <p:nvPr/>
        </p:nvCxnSpPr>
        <p:spPr>
          <a:xfrm>
            <a:off x="7460388" y="5238750"/>
            <a:ext cx="502512" cy="638175"/>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BC43EE4-9E4E-4BD9-8D21-17AFA809060D}"/>
              </a:ext>
            </a:extLst>
          </p:cNvPr>
          <p:cNvCxnSpPr>
            <a:cxnSpLocks/>
          </p:cNvCxnSpPr>
          <p:nvPr/>
        </p:nvCxnSpPr>
        <p:spPr>
          <a:xfrm>
            <a:off x="6950545" y="5876925"/>
            <a:ext cx="1012355" cy="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D44B9CF-B4FB-4D42-9BA1-A89B3C23A21C}"/>
              </a:ext>
            </a:extLst>
          </p:cNvPr>
          <p:cNvCxnSpPr>
            <a:cxnSpLocks/>
          </p:cNvCxnSpPr>
          <p:nvPr/>
        </p:nvCxnSpPr>
        <p:spPr>
          <a:xfrm flipH="1">
            <a:off x="6084949" y="4938713"/>
            <a:ext cx="509841" cy="638175"/>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DF54436-257E-4963-8795-85E739E56196}"/>
              </a:ext>
            </a:extLst>
          </p:cNvPr>
          <p:cNvCxnSpPr>
            <a:cxnSpLocks/>
          </p:cNvCxnSpPr>
          <p:nvPr/>
        </p:nvCxnSpPr>
        <p:spPr>
          <a:xfrm>
            <a:off x="6594791" y="4938713"/>
            <a:ext cx="502512" cy="638175"/>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739E4C4-53BA-4F10-9FC9-8DF70A9DAEB9}"/>
              </a:ext>
            </a:extLst>
          </p:cNvPr>
          <p:cNvCxnSpPr>
            <a:cxnSpLocks/>
          </p:cNvCxnSpPr>
          <p:nvPr/>
        </p:nvCxnSpPr>
        <p:spPr>
          <a:xfrm>
            <a:off x="6084948" y="5576888"/>
            <a:ext cx="1012355" cy="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636F78DC-6AFC-41C4-9EB1-416925E32345}"/>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60572" y="46717"/>
            <a:ext cx="322615" cy="322615"/>
          </a:xfrm>
          <a:prstGeom prst="rect">
            <a:avLst/>
          </a:prstGeom>
        </p:spPr>
      </p:pic>
      <p:sp>
        <p:nvSpPr>
          <p:cNvPr id="24" name="Oval 23">
            <a:extLst>
              <a:ext uri="{FF2B5EF4-FFF2-40B4-BE49-F238E27FC236}">
                <a16:creationId xmlns:a16="http://schemas.microsoft.com/office/drawing/2014/main" id="{A82D8403-C90C-43B2-B372-99830B40F9E5}"/>
              </a:ext>
            </a:extLst>
          </p:cNvPr>
          <p:cNvSpPr/>
          <p:nvPr/>
        </p:nvSpPr>
        <p:spPr>
          <a:xfrm>
            <a:off x="343685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953217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843661-AE74-4B21-94C6-44C66994CD21}"/>
              </a:ext>
            </a:extLst>
          </p:cNvPr>
          <p:cNvSpPr txBox="1"/>
          <p:nvPr/>
        </p:nvSpPr>
        <p:spPr>
          <a:xfrm>
            <a:off x="0" y="0"/>
            <a:ext cx="3461525" cy="369332"/>
          </a:xfrm>
          <a:prstGeom prst="rect">
            <a:avLst/>
          </a:prstGeom>
          <a:noFill/>
        </p:spPr>
        <p:txBody>
          <a:bodyPr wrap="none" rtlCol="0">
            <a:spAutoFit/>
          </a:bodyPr>
          <a:lstStyle/>
          <a:p>
            <a:r>
              <a:rPr lang="sv-SE" b="1" dirty="0"/>
              <a:t>TRINITY (HOW): COMPOSITION - 7</a:t>
            </a:r>
          </a:p>
        </p:txBody>
      </p:sp>
      <p:sp>
        <p:nvSpPr>
          <p:cNvPr id="3" name="Rectangle 2">
            <a:extLst>
              <a:ext uri="{FF2B5EF4-FFF2-40B4-BE49-F238E27FC236}">
                <a16:creationId xmlns:a16="http://schemas.microsoft.com/office/drawing/2014/main" id="{D50E610D-C7E1-4FE3-AD7E-77006F087897}"/>
              </a:ext>
            </a:extLst>
          </p:cNvPr>
          <p:cNvSpPr/>
          <p:nvPr/>
        </p:nvSpPr>
        <p:spPr>
          <a:xfrm>
            <a:off x="43312" y="850723"/>
            <a:ext cx="3691145" cy="369332"/>
          </a:xfrm>
          <a:prstGeom prst="rect">
            <a:avLst/>
          </a:prstGeom>
        </p:spPr>
        <p:txBody>
          <a:bodyPr wrap="square">
            <a:spAutoFit/>
          </a:bodyPr>
          <a:lstStyle/>
          <a:p>
            <a:r>
              <a:rPr lang="sv-SE" altLang="zh-CN" b="1" i="1" dirty="0"/>
              <a:t>Diamond (two connected triangles)</a:t>
            </a:r>
            <a:endParaRPr lang="sv-SE" b="1" i="1" dirty="0"/>
          </a:p>
        </p:txBody>
      </p:sp>
      <p:pic>
        <p:nvPicPr>
          <p:cNvPr id="4" name="Picture 3">
            <a:extLst>
              <a:ext uri="{FF2B5EF4-FFF2-40B4-BE49-F238E27FC236}">
                <a16:creationId xmlns:a16="http://schemas.microsoft.com/office/drawing/2014/main" id="{9C5BBD0F-637B-47F1-B6C8-63A8AA743F28}"/>
              </a:ext>
            </a:extLst>
          </p:cNvPr>
          <p:cNvPicPr>
            <a:picLocks noChangeAspect="1"/>
          </p:cNvPicPr>
          <p:nvPr/>
        </p:nvPicPr>
        <p:blipFill>
          <a:blip r:embed="rId2"/>
          <a:stretch>
            <a:fillRect/>
          </a:stretch>
        </p:blipFill>
        <p:spPr>
          <a:xfrm>
            <a:off x="43312" y="1375100"/>
            <a:ext cx="3477640" cy="4746979"/>
          </a:xfrm>
          <a:prstGeom prst="rect">
            <a:avLst/>
          </a:prstGeom>
        </p:spPr>
      </p:pic>
      <p:pic>
        <p:nvPicPr>
          <p:cNvPr id="5" name="Picture 2">
            <a:extLst>
              <a:ext uri="{FF2B5EF4-FFF2-40B4-BE49-F238E27FC236}">
                <a16:creationId xmlns:a16="http://schemas.microsoft.com/office/drawing/2014/main" id="{85BADC2D-EE20-4006-A916-E9610B9DF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7063" y="184666"/>
            <a:ext cx="3127764" cy="4273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5991C6-7CA3-453E-A986-BE08C4A42B7B}"/>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3661549" y="3544671"/>
            <a:ext cx="2367775" cy="3232014"/>
          </a:xfrm>
          <a:prstGeom prst="rect">
            <a:avLst/>
          </a:prstGeom>
        </p:spPr>
      </p:pic>
      <p:pic>
        <p:nvPicPr>
          <p:cNvPr id="7" name="Picture 2">
            <a:extLst>
              <a:ext uri="{FF2B5EF4-FFF2-40B4-BE49-F238E27FC236}">
                <a16:creationId xmlns:a16="http://schemas.microsoft.com/office/drawing/2014/main" id="{720BF638-BEBA-49E0-9A6E-C20094C94A2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265649" y="184666"/>
            <a:ext cx="2405401" cy="32863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ADDE1E1-E039-46A0-9561-832CFC6D7F86}"/>
              </a:ext>
            </a:extLst>
          </p:cNvPr>
          <p:cNvSpPr/>
          <p:nvPr/>
        </p:nvSpPr>
        <p:spPr>
          <a:xfrm>
            <a:off x="6410749" y="3517756"/>
            <a:ext cx="2115199" cy="461665"/>
          </a:xfrm>
          <a:prstGeom prst="rect">
            <a:avLst/>
          </a:prstGeom>
        </p:spPr>
        <p:txBody>
          <a:bodyPr wrap="square">
            <a:spAutoFit/>
          </a:bodyPr>
          <a:lstStyle/>
          <a:p>
            <a:r>
              <a:rPr lang="sv-SE" sz="1200" b="1" dirty="0"/>
              <a:t>Mr Grover Cleveland (1899) by Anders Zorn</a:t>
            </a:r>
          </a:p>
        </p:txBody>
      </p:sp>
      <p:sp>
        <p:nvSpPr>
          <p:cNvPr id="9" name="Rectangle 8">
            <a:extLst>
              <a:ext uri="{FF2B5EF4-FFF2-40B4-BE49-F238E27FC236}">
                <a16:creationId xmlns:a16="http://schemas.microsoft.com/office/drawing/2014/main" id="{934A6A19-8CA0-4EE2-8596-AA8A75E787DC}"/>
              </a:ext>
            </a:extLst>
          </p:cNvPr>
          <p:cNvSpPr/>
          <p:nvPr/>
        </p:nvSpPr>
        <p:spPr>
          <a:xfrm>
            <a:off x="66669" y="6122079"/>
            <a:ext cx="2876556" cy="276999"/>
          </a:xfrm>
          <a:prstGeom prst="rect">
            <a:avLst/>
          </a:prstGeom>
        </p:spPr>
        <p:txBody>
          <a:bodyPr wrap="square">
            <a:spAutoFit/>
          </a:bodyPr>
          <a:lstStyle/>
          <a:p>
            <a:r>
              <a:rPr lang="sv-SE" sz="1200" b="1" dirty="0"/>
              <a:t>Dancing girl by Pierre-Auguste Renoir</a:t>
            </a:r>
          </a:p>
        </p:txBody>
      </p:sp>
      <p:cxnSp>
        <p:nvCxnSpPr>
          <p:cNvPr id="10" name="Straight Connector 9">
            <a:extLst>
              <a:ext uri="{FF2B5EF4-FFF2-40B4-BE49-F238E27FC236}">
                <a16:creationId xmlns:a16="http://schemas.microsoft.com/office/drawing/2014/main" id="{058D3C0B-0597-48C4-A5DA-898012ED9580}"/>
              </a:ext>
            </a:extLst>
          </p:cNvPr>
          <p:cNvCxnSpPr>
            <a:cxnSpLocks/>
          </p:cNvCxnSpPr>
          <p:nvPr/>
        </p:nvCxnSpPr>
        <p:spPr>
          <a:xfrm flipH="1">
            <a:off x="4028649" y="3657600"/>
            <a:ext cx="601378" cy="160020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04017EB-F40A-4F8F-AE9B-F19D2DFB9127}"/>
              </a:ext>
            </a:extLst>
          </p:cNvPr>
          <p:cNvCxnSpPr>
            <a:cxnSpLocks/>
          </p:cNvCxnSpPr>
          <p:nvPr/>
        </p:nvCxnSpPr>
        <p:spPr>
          <a:xfrm>
            <a:off x="4760362" y="3657600"/>
            <a:ext cx="897488" cy="133350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CC7C144-09DD-48AF-ADDF-33794C9A0913}"/>
              </a:ext>
            </a:extLst>
          </p:cNvPr>
          <p:cNvCxnSpPr>
            <a:cxnSpLocks/>
          </p:cNvCxnSpPr>
          <p:nvPr/>
        </p:nvCxnSpPr>
        <p:spPr>
          <a:xfrm flipV="1">
            <a:off x="4062332" y="4991100"/>
            <a:ext cx="1595518" cy="390716"/>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6D360E5-7758-4998-A794-153AC647383C}"/>
              </a:ext>
            </a:extLst>
          </p:cNvPr>
          <p:cNvCxnSpPr>
            <a:cxnSpLocks/>
          </p:cNvCxnSpPr>
          <p:nvPr/>
        </p:nvCxnSpPr>
        <p:spPr>
          <a:xfrm>
            <a:off x="4028649" y="5381816"/>
            <a:ext cx="831442" cy="1055713"/>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2D1CA97-FA7C-4D40-B6AC-DC04DB6210D9}"/>
              </a:ext>
            </a:extLst>
          </p:cNvPr>
          <p:cNvCxnSpPr>
            <a:cxnSpLocks/>
          </p:cNvCxnSpPr>
          <p:nvPr/>
        </p:nvCxnSpPr>
        <p:spPr>
          <a:xfrm flipH="1">
            <a:off x="4893774" y="4991100"/>
            <a:ext cx="764076" cy="1446429"/>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A49E18A-3F2C-403C-ACD4-A3DBD79B4444}"/>
              </a:ext>
            </a:extLst>
          </p:cNvPr>
          <p:cNvCxnSpPr>
            <a:cxnSpLocks/>
          </p:cNvCxnSpPr>
          <p:nvPr/>
        </p:nvCxnSpPr>
        <p:spPr>
          <a:xfrm flipH="1">
            <a:off x="6958344" y="649071"/>
            <a:ext cx="53783" cy="1677442"/>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322A9AA-0B8E-4200-B38C-2D04C82A4745}"/>
              </a:ext>
            </a:extLst>
          </p:cNvPr>
          <p:cNvCxnSpPr>
            <a:cxnSpLocks/>
          </p:cNvCxnSpPr>
          <p:nvPr/>
        </p:nvCxnSpPr>
        <p:spPr>
          <a:xfrm>
            <a:off x="7142462" y="649071"/>
            <a:ext cx="1178603" cy="687741"/>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0DB2F1-90AD-42D6-9BB5-80C0F1D15A0F}"/>
              </a:ext>
            </a:extLst>
          </p:cNvPr>
          <p:cNvCxnSpPr>
            <a:cxnSpLocks/>
          </p:cNvCxnSpPr>
          <p:nvPr/>
        </p:nvCxnSpPr>
        <p:spPr>
          <a:xfrm flipV="1">
            <a:off x="6958344" y="1464333"/>
            <a:ext cx="1499856" cy="862180"/>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570F12F-A2CC-4858-A58D-6CC73EC03E66}"/>
              </a:ext>
            </a:extLst>
          </p:cNvPr>
          <p:cNvCxnSpPr>
            <a:cxnSpLocks/>
          </p:cNvCxnSpPr>
          <p:nvPr/>
        </p:nvCxnSpPr>
        <p:spPr>
          <a:xfrm>
            <a:off x="6958344" y="2326513"/>
            <a:ext cx="1362721" cy="1102487"/>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C2964E7-8923-4872-AD11-444D906646CF}"/>
              </a:ext>
            </a:extLst>
          </p:cNvPr>
          <p:cNvCxnSpPr>
            <a:cxnSpLocks/>
          </p:cNvCxnSpPr>
          <p:nvPr/>
        </p:nvCxnSpPr>
        <p:spPr>
          <a:xfrm flipH="1">
            <a:off x="8321065" y="1464333"/>
            <a:ext cx="99821" cy="1964667"/>
          </a:xfrm>
          <a:prstGeom prst="line">
            <a:avLst/>
          </a:prstGeom>
          <a:ln w="63500">
            <a:solidFill>
              <a:srgbClr val="FFFF00"/>
            </a:solidFill>
            <a:prstDash val="sysDash"/>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B999F9A0-8BF1-43E8-9BA9-C8FC60F9976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760572" y="46717"/>
            <a:ext cx="322615" cy="322615"/>
          </a:xfrm>
          <a:prstGeom prst="rect">
            <a:avLst/>
          </a:prstGeom>
        </p:spPr>
      </p:pic>
      <p:sp>
        <p:nvSpPr>
          <p:cNvPr id="22" name="Oval 21">
            <a:extLst>
              <a:ext uri="{FF2B5EF4-FFF2-40B4-BE49-F238E27FC236}">
                <a16:creationId xmlns:a16="http://schemas.microsoft.com/office/drawing/2014/main" id="{C0263467-B66C-475B-9B4A-06A6A2FDA1BE}"/>
              </a:ext>
            </a:extLst>
          </p:cNvPr>
          <p:cNvSpPr/>
          <p:nvPr/>
        </p:nvSpPr>
        <p:spPr>
          <a:xfrm>
            <a:off x="3436851" y="65703"/>
            <a:ext cx="223683" cy="22713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dirty="0"/>
          </a:p>
        </p:txBody>
      </p:sp>
    </p:spTree>
    <p:extLst>
      <p:ext uri="{BB962C8B-B14F-4D97-AF65-F5344CB8AC3E}">
        <p14:creationId xmlns:p14="http://schemas.microsoft.com/office/powerpoint/2010/main" val="6115778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1594</TotalTime>
  <Words>1068</Words>
  <Application>Microsoft Office PowerPoint</Application>
  <PresentationFormat>Widescreen</PresentationFormat>
  <Paragraphs>170</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Linux Libertine</vt:lpstr>
      <vt:lpstr>Roboto</vt:lpstr>
      <vt:lpstr>Arial</vt:lpstr>
      <vt:lpstr>Arial</vt:lpstr>
      <vt:lpstr>Brush Script MT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Sanders Wang</dc:creator>
  <cp:lastModifiedBy>Sanders Wang</cp:lastModifiedBy>
  <cp:revision>3</cp:revision>
  <dcterms:created xsi:type="dcterms:W3CDTF">2021-03-29T14:53:37Z</dcterms:created>
  <dcterms:modified xsi:type="dcterms:W3CDTF">2021-04-21T09:42:37Z</dcterms:modified>
</cp:coreProperties>
</file>